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slideLayouts/slideLayout18.xml" ContentType="application/vnd.openxmlformats-officedocument.presentationml.slideLayout+xml"/>
  <Override PartName="/ppt/theme/theme7.xml" ContentType="application/vnd.openxmlformats-officedocument.theme+xml"/>
  <Override PartName="/ppt/slideLayouts/slideLayout19.xml" ContentType="application/vnd.openxmlformats-officedocument.presentationml.slideLayout+xml"/>
  <Override PartName="/ppt/theme/theme8.xml" ContentType="application/vnd.openxmlformats-officedocument.theme+xml"/>
  <Override PartName="/ppt/slideLayouts/slideLayout20.xml" ContentType="application/vnd.openxmlformats-officedocument.presentationml.slideLayout+xml"/>
  <Override PartName="/ppt/theme/theme9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10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11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12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13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81" r:id="rId3"/>
    <p:sldMasterId id="2147483683" r:id="rId4"/>
    <p:sldMasterId id="2147483686" r:id="rId5"/>
    <p:sldMasterId id="2147483689" r:id="rId6"/>
    <p:sldMasterId id="2147483691" r:id="rId7"/>
    <p:sldMasterId id="2147483694" r:id="rId8"/>
    <p:sldMasterId id="2147483698" r:id="rId9"/>
    <p:sldMasterId id="2147483701" r:id="rId10"/>
    <p:sldMasterId id="2147483705" r:id="rId11"/>
    <p:sldMasterId id="2147483714" r:id="rId12"/>
    <p:sldMasterId id="2147483755" r:id="rId13"/>
    <p:sldMasterId id="2147483763" r:id="rId14"/>
  </p:sldMasterIdLst>
  <p:notesMasterIdLst>
    <p:notesMasterId r:id="rId18"/>
  </p:notesMasterIdLst>
  <p:handoutMasterIdLst>
    <p:handoutMasterId r:id="rId19"/>
  </p:handoutMasterIdLst>
  <p:sldIdLst>
    <p:sldId id="271" r:id="rId15"/>
    <p:sldId id="272" r:id="rId16"/>
    <p:sldId id="359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013C5A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49" autoAdjust="0"/>
  </p:normalViewPr>
  <p:slideViewPr>
    <p:cSldViewPr>
      <p:cViewPr varScale="1">
        <p:scale>
          <a:sx n="62" d="100"/>
          <a:sy n="62" d="100"/>
        </p:scale>
        <p:origin x="1404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A7B5D5-5746-48A5-9F3B-46F85E9E5194}" type="datetimeFigureOut">
              <a:rPr lang="en-US" smtClean="0"/>
              <a:t>1/15/2020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2A182-A30A-48E9-B9FB-EDC629CB9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0493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66F68-69C1-4453-8B40-6FB3E9655697}" type="datetimeFigureOut">
              <a:rPr lang="en-US" smtClean="0"/>
              <a:t>1/15/2020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F899A-0735-421A-A72E-6DAFD9E202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722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92BC-2B80-48F9-81CB-35D02278568F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ECA5-D830-445F-A87C-1184A28CA2F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662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92BC-2B80-48F9-81CB-35D02278568F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ECA5-D830-445F-A87C-1184A28CA2F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895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92BC-2B80-48F9-81CB-35D02278568F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ECA5-D830-445F-A87C-1184A28CA2F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371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3313" y="3059036"/>
            <a:ext cx="6937513" cy="704850"/>
          </a:xfrm>
          <a:prstGeom prst="rect">
            <a:avLst/>
          </a:prstGeom>
          <a:solidFill>
            <a:srgbClr val="013C5A"/>
          </a:solidFill>
          <a:ln>
            <a:solidFill>
              <a:srgbClr val="013C5A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59036"/>
            <a:ext cx="5416248" cy="417016"/>
          </a:xfrm>
          <a:effectLst/>
        </p:spPr>
        <p:txBody>
          <a:bodyPr bIns="0">
            <a:noAutofit/>
          </a:bodyPr>
          <a:lstStyle>
            <a:lvl1pPr algn="l">
              <a:defRPr sz="280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505200"/>
            <a:ext cx="5416248" cy="258686"/>
          </a:xfrm>
        </p:spPr>
        <p:txBody>
          <a:bodyPr tIns="0"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6934200" y="3059036"/>
            <a:ext cx="2206487" cy="704850"/>
            <a:chOff x="6934200" y="3059036"/>
            <a:chExt cx="2206487" cy="704850"/>
          </a:xfrm>
        </p:grpSpPr>
        <p:sp>
          <p:nvSpPr>
            <p:cNvPr id="7" name="Rectangle 6"/>
            <p:cNvSpPr/>
            <p:nvPr userDrawn="1"/>
          </p:nvSpPr>
          <p:spPr>
            <a:xfrm>
              <a:off x="6934200" y="3059036"/>
              <a:ext cx="2206487" cy="7048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1549" y="3171916"/>
              <a:ext cx="1891787" cy="4790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3753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>
            <a:lvl1pPr algn="l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Template Information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0A27-C437-4360-91BE-B24E9300E233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A015A-15EB-49D6-B95A-1B4BECA742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533400" y="1143000"/>
            <a:ext cx="8229600" cy="5029200"/>
          </a:xfrm>
        </p:spPr>
        <p:txBody>
          <a:bodyPr>
            <a:normAutofit/>
          </a:bodyPr>
          <a:lstStyle>
            <a:lvl1pPr marL="685800" indent="-342900">
              <a:buFont typeface="Arial" panose="020B0604020202020204" pitchFamily="34" charset="0"/>
              <a:buChar char="•"/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Colors:</a:t>
            </a:r>
          </a:p>
          <a:p>
            <a:pPr lvl="1"/>
            <a:r>
              <a:rPr lang="en-US" dirty="0" smtClean="0"/>
              <a:t>BLUE = RGB 1,60,90</a:t>
            </a:r>
          </a:p>
          <a:p>
            <a:pPr lvl="1"/>
            <a:r>
              <a:rPr lang="en-US" dirty="0" smtClean="0"/>
              <a:t>RED = RGB 225,39,38</a:t>
            </a:r>
          </a:p>
          <a:p>
            <a:pPr lvl="0"/>
            <a:r>
              <a:rPr lang="en-US" dirty="0" smtClean="0"/>
              <a:t>Type:</a:t>
            </a:r>
          </a:p>
          <a:p>
            <a:pPr lvl="1"/>
            <a:r>
              <a:rPr lang="en-US" dirty="0" smtClean="0"/>
              <a:t>Header: Arial, 32pt, White, Left Aligned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lang="en-US" dirty="0" smtClean="0"/>
              <a:t>Bullets: Arial, 24pt, Black, Left Aligned, Bullet = Red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endParaRPr lang="en-US" dirty="0" smtClean="0"/>
          </a:p>
          <a:p>
            <a:pPr lvl="0"/>
            <a:r>
              <a:rPr lang="en-US" dirty="0" smtClean="0"/>
              <a:t>Artwork:</a:t>
            </a:r>
          </a:p>
          <a:p>
            <a:pPr lvl="0"/>
            <a:r>
              <a:rPr lang="en-US" dirty="0" smtClean="0"/>
              <a:t>HORTON_LOGO_302sm_051514_notag.jpg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833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Content - Blue Top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130531" y="855233"/>
            <a:ext cx="6999316" cy="40341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941" b="0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Slide Title (Optional)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1" hasCustomPrompt="1"/>
          </p:nvPr>
        </p:nvSpPr>
        <p:spPr>
          <a:xfrm>
            <a:off x="1130012" y="1339327"/>
            <a:ext cx="6882938" cy="520401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77">
                <a:solidFill>
                  <a:srgbClr val="0054A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Insert Copy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3958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Content - Blue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1172095" y="556708"/>
            <a:ext cx="6882938" cy="476025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77">
                <a:solidFill>
                  <a:srgbClr val="0054A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Insert Copy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810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Content - Blue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1172095" y="556708"/>
            <a:ext cx="6882938" cy="476025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77">
                <a:solidFill>
                  <a:srgbClr val="0054A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Insert Copy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4780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Content - Blue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1172095" y="556708"/>
            <a:ext cx="6882938" cy="476025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77">
                <a:solidFill>
                  <a:srgbClr val="0054A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Insert Copy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2571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Content - Blue Top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130531" y="855233"/>
            <a:ext cx="6999316" cy="40341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941" b="0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Slide Title (Optional)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1" hasCustomPrompt="1"/>
          </p:nvPr>
        </p:nvSpPr>
        <p:spPr>
          <a:xfrm>
            <a:off x="1130012" y="1339327"/>
            <a:ext cx="6882938" cy="520401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77">
                <a:solidFill>
                  <a:srgbClr val="0054A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Insert Copy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2468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Content - Green Top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130531" y="855233"/>
            <a:ext cx="6999316" cy="40341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941" b="0" i="0" baseline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defRPr sz="1941" b="0" i="0">
                <a:solidFill>
                  <a:schemeClr val="bg1"/>
                </a:solidFill>
                <a:latin typeface="Museo Sans 500"/>
                <a:cs typeface="Museo Sans 500"/>
              </a:defRPr>
            </a:lvl2pPr>
            <a:lvl3pPr>
              <a:defRPr sz="1941" b="0" i="0">
                <a:solidFill>
                  <a:schemeClr val="bg1"/>
                </a:solidFill>
                <a:latin typeface="Museo Sans 500"/>
                <a:cs typeface="Museo Sans 500"/>
              </a:defRPr>
            </a:lvl3pPr>
            <a:lvl4pPr>
              <a:defRPr sz="1941" b="0" i="0">
                <a:solidFill>
                  <a:schemeClr val="bg1"/>
                </a:solidFill>
                <a:latin typeface="Museo Sans 500"/>
                <a:cs typeface="Museo Sans 500"/>
              </a:defRPr>
            </a:lvl4pPr>
            <a:lvl5pPr>
              <a:defRPr sz="1941" b="0" i="0">
                <a:solidFill>
                  <a:schemeClr val="bg1"/>
                </a:solidFill>
                <a:latin typeface="Museo Sans 500"/>
                <a:cs typeface="Museo Sans 500"/>
              </a:defRPr>
            </a:lvl5pPr>
          </a:lstStyle>
          <a:p>
            <a:pPr lvl="0"/>
            <a:r>
              <a:rPr lang="en-US" dirty="0" smtClean="0"/>
              <a:t>Slide Title (Optional)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1" hasCustomPrompt="1"/>
          </p:nvPr>
        </p:nvSpPr>
        <p:spPr>
          <a:xfrm>
            <a:off x="1130012" y="1339327"/>
            <a:ext cx="6882938" cy="5204012"/>
          </a:xfrm>
          <a:prstGeom prst="rect">
            <a:avLst/>
          </a:prstGeom>
        </p:spPr>
        <p:txBody>
          <a:bodyPr vert="horz"/>
          <a:lstStyle>
            <a:lvl1pPr marL="306609" indent="-306609">
              <a:spcBef>
                <a:spcPts val="21"/>
              </a:spcBef>
              <a:buFont typeface="Arial" pitchFamily="34" charset="0"/>
              <a:buChar char="•"/>
              <a:defRPr sz="1677">
                <a:solidFill>
                  <a:srgbClr val="0054A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Insert Copy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369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92BC-2B80-48F9-81CB-35D02278568F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ECA5-D830-445F-A87C-1184A28CA2F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2304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Content - Blue Top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130531" y="855233"/>
            <a:ext cx="6999316" cy="40341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941" b="0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Slide Title (Optional)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1" hasCustomPrompt="1"/>
          </p:nvPr>
        </p:nvSpPr>
        <p:spPr>
          <a:xfrm>
            <a:off x="1130012" y="1339327"/>
            <a:ext cx="6882938" cy="520401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77">
                <a:solidFill>
                  <a:srgbClr val="0054A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Insert Copy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7228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Content - Green Top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130531" y="855233"/>
            <a:ext cx="6999316" cy="40341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941" b="0" i="0" baseline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defRPr sz="1941" b="0" i="0">
                <a:solidFill>
                  <a:schemeClr val="bg1"/>
                </a:solidFill>
                <a:latin typeface="Museo Sans 500"/>
                <a:cs typeface="Museo Sans 500"/>
              </a:defRPr>
            </a:lvl2pPr>
            <a:lvl3pPr>
              <a:defRPr sz="1941" b="0" i="0">
                <a:solidFill>
                  <a:schemeClr val="bg1"/>
                </a:solidFill>
                <a:latin typeface="Museo Sans 500"/>
                <a:cs typeface="Museo Sans 500"/>
              </a:defRPr>
            </a:lvl3pPr>
            <a:lvl4pPr>
              <a:defRPr sz="1941" b="0" i="0">
                <a:solidFill>
                  <a:schemeClr val="bg1"/>
                </a:solidFill>
                <a:latin typeface="Museo Sans 500"/>
                <a:cs typeface="Museo Sans 500"/>
              </a:defRPr>
            </a:lvl4pPr>
            <a:lvl5pPr>
              <a:defRPr sz="1941" b="0" i="0">
                <a:solidFill>
                  <a:schemeClr val="bg1"/>
                </a:solidFill>
                <a:latin typeface="Museo Sans 500"/>
                <a:cs typeface="Museo Sans 500"/>
              </a:defRPr>
            </a:lvl5pPr>
          </a:lstStyle>
          <a:p>
            <a:pPr lvl="0"/>
            <a:r>
              <a:rPr lang="en-US" dirty="0" smtClean="0"/>
              <a:t>Slide Title (Optional)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1" hasCustomPrompt="1"/>
          </p:nvPr>
        </p:nvSpPr>
        <p:spPr>
          <a:xfrm>
            <a:off x="1130012" y="1339327"/>
            <a:ext cx="6882938" cy="5204012"/>
          </a:xfrm>
          <a:prstGeom prst="rect">
            <a:avLst/>
          </a:prstGeom>
        </p:spPr>
        <p:txBody>
          <a:bodyPr vert="horz"/>
          <a:lstStyle>
            <a:lvl1pPr marL="306609" indent="-306609">
              <a:spcBef>
                <a:spcPts val="21"/>
              </a:spcBef>
              <a:buFont typeface="Arial" pitchFamily="34" charset="0"/>
              <a:buChar char="•"/>
              <a:defRPr sz="1677">
                <a:solidFill>
                  <a:srgbClr val="0054A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Insert Copy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0556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1092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l">
              <a:buNone/>
              <a:defRPr b="1">
                <a:solidFill>
                  <a:srgbClr val="A1825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EC57-BA07-436C-908C-99968134F2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52400"/>
            <a:ext cx="7000875" cy="5715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85605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19476"/>
            <a:ext cx="8229600" cy="2019300"/>
          </a:xfrm>
        </p:spPr>
        <p:txBody>
          <a:bodyPr/>
          <a:lstStyle>
            <a:lvl4pPr marL="1371600" indent="0">
              <a:buNone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EC57-BA07-436C-908C-99968134F2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3"/>
          </p:nvPr>
        </p:nvSpPr>
        <p:spPr>
          <a:xfrm>
            <a:off x="457200" y="2544763"/>
            <a:ext cx="8229598" cy="63976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4"/>
          </p:nvPr>
        </p:nvSpPr>
        <p:spPr>
          <a:xfrm>
            <a:off x="457199" y="1552575"/>
            <a:ext cx="8229599" cy="609600"/>
          </a:xfrm>
        </p:spPr>
        <p:txBody>
          <a:bodyPr/>
          <a:lstStyle>
            <a:lvl1pPr marL="0" indent="0" algn="l">
              <a:buNone/>
              <a:defRPr b="1">
                <a:solidFill>
                  <a:srgbClr val="A1825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457200" y="152400"/>
            <a:ext cx="7000875" cy="5715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66844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EC57-BA07-436C-908C-99968134F2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3"/>
          </p:nvPr>
        </p:nvSpPr>
        <p:spPr>
          <a:xfrm>
            <a:off x="4619625" y="1600200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57200" y="152400"/>
            <a:ext cx="7000875" cy="5715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02714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EC57-BA07-436C-908C-99968134F2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2174875"/>
            <a:ext cx="40386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648200" y="2174875"/>
            <a:ext cx="4038600" cy="389572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457200" y="152400"/>
            <a:ext cx="7000875" cy="5715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64903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EC57-BA07-436C-908C-99968134F2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52400"/>
            <a:ext cx="7000875" cy="5715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22112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EC57-BA07-436C-908C-99968134F2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52400"/>
            <a:ext cx="7000875" cy="5715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76767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0574"/>
            <a:ext cx="8229599" cy="644525"/>
          </a:xfrm>
        </p:spPr>
        <p:txBody>
          <a:bodyPr anchor="t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EC57-BA07-436C-908C-99968134F2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3667125" y="1435100"/>
            <a:ext cx="5019674" cy="46910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52400"/>
            <a:ext cx="7000875" cy="5715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7833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92BC-2B80-48F9-81CB-35D02278568F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ECA5-D830-445F-A87C-1184A28CA2F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9684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t">
            <a:norm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6325"/>
            <a:ext cx="5486400" cy="3651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EC57-BA07-436C-908C-99968134F2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52400"/>
            <a:ext cx="7000875" cy="5715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077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l">
              <a:buNone/>
              <a:defRPr b="1">
                <a:solidFill>
                  <a:srgbClr val="A1825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EC57-BA07-436C-908C-99968134F2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52400"/>
            <a:ext cx="7000875" cy="5715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2029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19476"/>
            <a:ext cx="8229600" cy="2019300"/>
          </a:xfrm>
        </p:spPr>
        <p:txBody>
          <a:bodyPr/>
          <a:lstStyle>
            <a:lvl4pPr marL="1371600" indent="0">
              <a:buNone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EC57-BA07-436C-908C-99968134F2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3"/>
          </p:nvPr>
        </p:nvSpPr>
        <p:spPr>
          <a:xfrm>
            <a:off x="457200" y="2544763"/>
            <a:ext cx="8229598" cy="63976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4"/>
          </p:nvPr>
        </p:nvSpPr>
        <p:spPr>
          <a:xfrm>
            <a:off x="457199" y="1552575"/>
            <a:ext cx="8229599" cy="609600"/>
          </a:xfrm>
        </p:spPr>
        <p:txBody>
          <a:bodyPr/>
          <a:lstStyle>
            <a:lvl1pPr marL="0" indent="0" algn="l">
              <a:buNone/>
              <a:defRPr b="1">
                <a:solidFill>
                  <a:srgbClr val="A1825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457200" y="152400"/>
            <a:ext cx="7000875" cy="5715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654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EC57-BA07-436C-908C-99968134F2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3"/>
          </p:nvPr>
        </p:nvSpPr>
        <p:spPr>
          <a:xfrm>
            <a:off x="4619625" y="1600200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57200" y="152400"/>
            <a:ext cx="7000875" cy="5715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4392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EC57-BA07-436C-908C-99968134F2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2174875"/>
            <a:ext cx="40386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648200" y="2174875"/>
            <a:ext cx="4038600" cy="3895726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457200" y="152400"/>
            <a:ext cx="7000875" cy="5715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817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EC57-BA07-436C-908C-99968134F2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52400"/>
            <a:ext cx="7000875" cy="5715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7047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EC57-BA07-436C-908C-99968134F2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52400"/>
            <a:ext cx="7000875" cy="5715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2428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0574"/>
            <a:ext cx="8229599" cy="644525"/>
          </a:xfrm>
        </p:spPr>
        <p:txBody>
          <a:bodyPr anchor="t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EC57-BA07-436C-908C-99968134F2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3667125" y="1435100"/>
            <a:ext cx="5019674" cy="46910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52400"/>
            <a:ext cx="7000875" cy="5715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6238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t">
            <a:norm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6325"/>
            <a:ext cx="5486400" cy="3651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EC57-BA07-436C-908C-99968134F2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52400"/>
            <a:ext cx="7000875" cy="57150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493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buClr>
                <a:srgbClr val="3E4C58"/>
              </a:buCl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en-US" dirty="0"/>
              <a:t>© 2013 United HealthCare Services,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buClr>
                <a:srgbClr val="3E4C58"/>
              </a:buClr>
              <a:defRPr>
                <a:ea typeface="ＭＳ Ｐゴシック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7FFAC47-9B83-451D-817A-E6548EE628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26059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92BC-2B80-48F9-81CB-35D02278568F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ECA5-D830-445F-A87C-1184A28CA2F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45479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600200"/>
            <a:ext cx="41148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600200"/>
            <a:ext cx="41148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buClr>
                <a:srgbClr val="3E4C58"/>
              </a:buCl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en-US" dirty="0"/>
              <a:t>© 2013 United HealthCare Services,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buClr>
                <a:srgbClr val="3E4C58"/>
              </a:buClr>
              <a:defRPr>
                <a:ea typeface="ＭＳ Ｐゴシック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2BE8024-3255-43A6-B8F9-5C78839C1C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142147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188686"/>
            <a:ext cx="5325608" cy="41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buClr>
                <a:srgbClr val="3E4C58"/>
              </a:buCl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en-US" dirty="0"/>
              <a:t>© 2013 United HealthCare Services, Inc.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buClr>
                <a:srgbClr val="3E4C58"/>
              </a:buClr>
              <a:defRPr>
                <a:ea typeface="ＭＳ Ｐゴシック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704FB82-769C-471D-ADE1-EB9067A417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506206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188686"/>
            <a:ext cx="5325608" cy="41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buClr>
                <a:srgbClr val="3E4C58"/>
              </a:buCl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en-US" dirty="0"/>
              <a:t>© 2013 United HealthCare Services,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buClr>
                <a:srgbClr val="3E4C58"/>
              </a:buClr>
              <a:defRPr>
                <a:ea typeface="ＭＳ Ｐゴシック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7A8E84D-F939-4C7A-9921-4FE7F3A32C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409606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buClr>
                <a:srgbClr val="3E4C58"/>
              </a:buCl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en-US" dirty="0"/>
              <a:t>© 2013 United HealthCare Services, Inc.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buClr>
                <a:srgbClr val="3E4C58"/>
              </a:buClr>
              <a:defRPr>
                <a:ea typeface="ＭＳ Ｐゴシック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E043278-C868-4D86-8244-AD3DBD16DC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168642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42900" y="1600200"/>
            <a:ext cx="8382000" cy="4876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188686"/>
            <a:ext cx="5325608" cy="41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buClr>
                <a:srgbClr val="3E4C58"/>
              </a:buCl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en-US" dirty="0"/>
              <a:t>© 2013 United HealthCare Services,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buClr>
                <a:srgbClr val="3E4C58"/>
              </a:buClr>
              <a:defRPr>
                <a:ea typeface="ＭＳ Ｐゴシック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A5B2E4F-6E5C-41C8-B281-CF536E7694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167759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buClr>
                <a:srgbClr val="3E4C58"/>
              </a:buCl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en-US" dirty="0"/>
              <a:t>© 2013 United HealthCare Services,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buClr>
                <a:srgbClr val="3E4C58"/>
              </a:buClr>
              <a:defRPr>
                <a:ea typeface="ＭＳ Ｐゴシック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42758D-6BA2-4BF3-8AEE-6FBC3D2905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589099"/>
      </p:ext>
    </p:extLst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600200"/>
            <a:ext cx="41148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600200"/>
            <a:ext cx="41148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buClr>
                <a:srgbClr val="3E4C58"/>
              </a:buCl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en-US" dirty="0"/>
              <a:t>© 2013 United HealthCare Services,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buClr>
                <a:srgbClr val="3E4C58"/>
              </a:buClr>
              <a:defRPr>
                <a:ea typeface="ＭＳ Ｐゴシック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4C8AD3-58E8-4108-963F-56FA58D934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279950"/>
      </p:ext>
    </p:extLst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188686"/>
            <a:ext cx="5325608" cy="41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buClr>
                <a:srgbClr val="3E4C58"/>
              </a:buCl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en-US" dirty="0"/>
              <a:t>© 2013 United HealthCare Services, Inc.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buClr>
                <a:srgbClr val="3E4C58"/>
              </a:buClr>
              <a:defRPr>
                <a:ea typeface="ＭＳ Ｐゴシック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9EB0ED0-763F-4456-8AF8-91DA7FFABB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391507"/>
      </p:ext>
    </p:extLst>
  </p:cSld>
  <p:clrMapOvr>
    <a:masterClrMapping/>
  </p:clrMapOvr>
  <p:transition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188686"/>
            <a:ext cx="5325608" cy="41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buClr>
                <a:srgbClr val="3E4C58"/>
              </a:buCl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en-US" dirty="0"/>
              <a:t>© 2013 United HealthCare Services,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buClr>
                <a:srgbClr val="3E4C58"/>
              </a:buClr>
              <a:defRPr>
                <a:ea typeface="ＭＳ Ｐゴシック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573028A-FE2A-4A72-B617-87EA646060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760983"/>
      </p:ext>
    </p:extLst>
  </p:cSld>
  <p:clrMapOvr>
    <a:masterClrMapping/>
  </p:clrMapOvr>
  <p:transition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buClr>
                <a:srgbClr val="3E4C58"/>
              </a:buCl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en-US" dirty="0"/>
              <a:t>© 2013 United HealthCare Services, Inc.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buClr>
                <a:srgbClr val="3E4C58"/>
              </a:buClr>
              <a:defRPr>
                <a:ea typeface="ＭＳ Ｐゴシック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106AB33-607B-4817-A335-4AF6718682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61635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92BC-2B80-48F9-81CB-35D02278568F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ECA5-D830-445F-A87C-1184A28CA2F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500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42900" y="1600200"/>
            <a:ext cx="8382000" cy="4876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188686"/>
            <a:ext cx="5325608" cy="41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buClr>
                <a:srgbClr val="3E4C58"/>
              </a:buCl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r>
              <a:rPr lang="en-US" dirty="0"/>
              <a:t>© 2013 United HealthCare Services,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buClr>
                <a:srgbClr val="3E4C58"/>
              </a:buClr>
              <a:defRPr>
                <a:ea typeface="ＭＳ Ｐゴシック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EFC18ED-7A4A-4A7F-B184-540F7F46ED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178723"/>
      </p:ext>
    </p:extLst>
  </p:cSld>
  <p:clrMapOvr>
    <a:masterClrMapping/>
  </p:clrMapOvr>
  <p:transition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ard slid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442913" y="6502400"/>
            <a:ext cx="261937" cy="246063"/>
          </a:xfrm>
          <a:prstGeom prst="rect">
            <a:avLst/>
          </a:prstGeom>
          <a:solidFill>
            <a:schemeClr val="accent3"/>
          </a:solidFill>
        </p:spPr>
        <p:txBody>
          <a:bodyPr lIns="0" r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8863" y="379413"/>
            <a:ext cx="990600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11"/>
          <p:cNvSpPr txBox="1">
            <a:spLocks/>
          </p:cNvSpPr>
          <p:nvPr userDrawn="1"/>
        </p:nvSpPr>
        <p:spPr>
          <a:xfrm>
            <a:off x="371475" y="6503988"/>
            <a:ext cx="390525" cy="9144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Aft>
                <a:spcPct val="0"/>
              </a:spcAft>
              <a:defRPr/>
            </a:pPr>
            <a:fld id="{0C66F624-424C-4C15-B13D-657C4B95774E}" type="slidenum">
              <a:rPr lang="en-US" sz="900" b="1" smtClean="0">
                <a:solidFill>
                  <a:srgbClr val="FFFFFF"/>
                </a:solidFill>
              </a:rPr>
              <a:pPr algn="ctr" fontAlgn="base">
                <a:spcAft>
                  <a:spcPct val="0"/>
                </a:spcAft>
                <a:defRPr/>
              </a:pPr>
              <a:t>‹#›</a:t>
            </a:fld>
            <a:endParaRPr lang="en-US" sz="900" b="1" dirty="0">
              <a:solidFill>
                <a:srgbClr val="FFFFFF"/>
              </a:solidFill>
            </a:endParaRP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16492" y="291812"/>
            <a:ext cx="6603859" cy="5285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616492" y="683286"/>
            <a:ext cx="6541860" cy="5285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 baseline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1000124" y="1447800"/>
            <a:ext cx="6619875" cy="914400"/>
          </a:xfrm>
          <a:prstGeom prst="rect">
            <a:avLst/>
          </a:prstGeom>
        </p:spPr>
        <p:txBody>
          <a:bodyPr/>
          <a:lstStyle>
            <a:lvl1pPr>
              <a:lnSpc>
                <a:spcPct val="130000"/>
              </a:lnSpc>
              <a:buClr>
                <a:schemeClr val="accent1"/>
              </a:buCl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30000"/>
              </a:lnSpc>
              <a:buClr>
                <a:schemeClr val="accent1"/>
              </a:buCl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30000"/>
              </a:lnSpc>
              <a:buClr>
                <a:schemeClr val="accent1"/>
              </a:buCl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30000"/>
              </a:lnSpc>
              <a:buClr>
                <a:schemeClr val="accent1"/>
              </a:buCl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30000"/>
              </a:lnSpc>
              <a:buClr>
                <a:schemeClr val="accent1"/>
              </a:buCl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222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92BC-2B80-48F9-81CB-35D02278568F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ECA5-D830-445F-A87C-1184A28CA2F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92BC-2B80-48F9-81CB-35D02278568F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ECA5-D830-445F-A87C-1184A28CA2F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353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3008313" cy="857250"/>
          </a:xfrm>
        </p:spPr>
        <p:txBody>
          <a:bodyPr anchor="b"/>
          <a:lstStyle>
            <a:lvl1pPr algn="l">
              <a:defRPr sz="2000" b="1">
                <a:solidFill>
                  <a:srgbClr val="013C5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66800"/>
            <a:ext cx="5111750" cy="50593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05000"/>
            <a:ext cx="3008313" cy="4221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92BC-2B80-48F9-81CB-35D02278568F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ECA5-D830-445F-A87C-1184A28CA2F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776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42999"/>
            <a:ext cx="5486400" cy="3584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92BC-2B80-48F9-81CB-35D02278568F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CECA5-D830-445F-A87C-1184A28CA2F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120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theme" Target="../theme/theme10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4.png"/><Relationship Id="rId4" Type="http://schemas.openxmlformats.org/officeDocument/2006/relationships/image" Target="../media/image7.jpe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10" Type="http://schemas.openxmlformats.org/officeDocument/2006/relationships/image" Target="../media/image8.png"/><Relationship Id="rId4" Type="http://schemas.openxmlformats.org/officeDocument/2006/relationships/slideLayout" Target="../slideLayouts/slideLayout26.xml"/><Relationship Id="rId9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10" Type="http://schemas.openxmlformats.org/officeDocument/2006/relationships/image" Target="../media/image8.png"/><Relationship Id="rId4" Type="http://schemas.openxmlformats.org/officeDocument/2006/relationships/slideLayout" Target="../slideLayouts/slideLayout34.xml"/><Relationship Id="rId9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slideLayout" Target="../slideLayouts/slideLayout41.xml"/><Relationship Id="rId7" Type="http://schemas.openxmlformats.org/officeDocument/2006/relationships/theme" Target="../theme/theme13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5" Type="http://schemas.openxmlformats.org/officeDocument/2006/relationships/slideLayout" Target="../slideLayouts/slideLayout43.xml"/><Relationship Id="rId4" Type="http://schemas.openxmlformats.org/officeDocument/2006/relationships/slideLayout" Target="../slideLayouts/slideLayout42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Relationship Id="rId9" Type="http://schemas.openxmlformats.org/officeDocument/2006/relationships/image" Target="../media/image9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6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6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6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pn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6" y="0"/>
            <a:ext cx="9128567" cy="98555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7569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143000"/>
            <a:ext cx="8686800" cy="4983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692BC-2B80-48F9-81CB-35D02278568F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CECA5-D830-445F-A87C-1184A28CA2F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6226970"/>
            <a:ext cx="1891787" cy="47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471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E12726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E12726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E12726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E12726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E12726"/>
        </a:buClr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0" y="0"/>
            <a:ext cx="9144000" cy="6858000"/>
            <a:chOff x="0" y="0"/>
            <a:chExt cx="10058400" cy="7772400"/>
          </a:xfrm>
        </p:grpSpPr>
        <p:pic>
          <p:nvPicPr>
            <p:cNvPr id="7" name="Picture 6" descr="SupVision_PPT-Slide1BG_1-15-14(Green).jpg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0058400" cy="7772400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 userDrawn="1"/>
          </p:nvSpPr>
          <p:spPr>
            <a:xfrm>
              <a:off x="0" y="1530849"/>
              <a:ext cx="10058400" cy="62415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49505"/>
              <a:endParaRPr lang="en-US" sz="1765" dirty="0">
                <a:solidFill>
                  <a:prstClr val="white"/>
                </a:solidFill>
              </a:endParaRPr>
            </a:p>
          </p:txBody>
        </p:sp>
      </p:grpSp>
      <p:pic>
        <p:nvPicPr>
          <p:cNvPr id="8" name="Picture 7" descr="SupVision_PPT-HorizLogo_Color_1-10-14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7281" y="119530"/>
            <a:ext cx="1925045" cy="51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850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4" r:id="rId2"/>
  </p:sldLayoutIdLst>
  <p:txStyles>
    <p:titleStyle>
      <a:lvl1pPr algn="ctr" defTabSz="403433" rtl="0" eaLnBrk="1" latinLnBrk="0" hangingPunct="1">
        <a:spcBef>
          <a:spcPct val="0"/>
        </a:spcBef>
        <a:buNone/>
        <a:defRPr sz="388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2575" indent="-302575" algn="l" defTabSz="403433" rtl="0" eaLnBrk="1" latinLnBrk="0" hangingPunct="1">
        <a:spcBef>
          <a:spcPct val="20000"/>
        </a:spcBef>
        <a:buFont typeface="Arial"/>
        <a:buChar char="•"/>
        <a:defRPr sz="2824" kern="1200">
          <a:solidFill>
            <a:schemeClr val="tx1"/>
          </a:solidFill>
          <a:latin typeface="+mn-lt"/>
          <a:ea typeface="+mn-ea"/>
          <a:cs typeface="+mn-cs"/>
        </a:defRPr>
      </a:lvl1pPr>
      <a:lvl2pPr marL="655579" indent="-252146" algn="l" defTabSz="403433" rtl="0" eaLnBrk="1" latinLnBrk="0" hangingPunct="1">
        <a:spcBef>
          <a:spcPct val="20000"/>
        </a:spcBef>
        <a:buFont typeface="Arial"/>
        <a:buChar char="–"/>
        <a:defRPr sz="2471" kern="1200">
          <a:solidFill>
            <a:schemeClr val="tx1"/>
          </a:solidFill>
          <a:latin typeface="+mn-lt"/>
          <a:ea typeface="+mn-ea"/>
          <a:cs typeface="+mn-cs"/>
        </a:defRPr>
      </a:lvl2pPr>
      <a:lvl3pPr marL="1008583" indent="-201717" algn="l" defTabSz="403433" rtl="0" eaLnBrk="1" latinLnBrk="0" hangingPunct="1">
        <a:spcBef>
          <a:spcPct val="20000"/>
        </a:spcBef>
        <a:buFont typeface="Arial"/>
        <a:buChar char="•"/>
        <a:defRPr sz="2118" kern="1200">
          <a:solidFill>
            <a:schemeClr val="tx1"/>
          </a:solidFill>
          <a:latin typeface="+mn-lt"/>
          <a:ea typeface="+mn-ea"/>
          <a:cs typeface="+mn-cs"/>
        </a:defRPr>
      </a:lvl3pPr>
      <a:lvl4pPr marL="1412016" indent="-201717" algn="l" defTabSz="403433" rtl="0" eaLnBrk="1" latinLnBrk="0" hangingPunct="1">
        <a:spcBef>
          <a:spcPct val="20000"/>
        </a:spcBef>
        <a:buFont typeface="Arial"/>
        <a:buChar char="–"/>
        <a:defRPr sz="1765" kern="1200">
          <a:solidFill>
            <a:schemeClr val="tx1"/>
          </a:solidFill>
          <a:latin typeface="+mn-lt"/>
          <a:ea typeface="+mn-ea"/>
          <a:cs typeface="+mn-cs"/>
        </a:defRPr>
      </a:lvl4pPr>
      <a:lvl5pPr marL="1815450" indent="-201717" algn="l" defTabSz="403433" rtl="0" eaLnBrk="1" latinLnBrk="0" hangingPunct="1">
        <a:spcBef>
          <a:spcPct val="20000"/>
        </a:spcBef>
        <a:buFont typeface="Arial"/>
        <a:buChar char="»"/>
        <a:defRPr sz="1765" kern="1200">
          <a:solidFill>
            <a:schemeClr val="tx1"/>
          </a:solidFill>
          <a:latin typeface="+mn-lt"/>
          <a:ea typeface="+mn-ea"/>
          <a:cs typeface="+mn-cs"/>
        </a:defRPr>
      </a:lvl5pPr>
      <a:lvl6pPr marL="2218883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6pPr>
      <a:lvl7pPr marL="2622316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7pPr>
      <a:lvl8pPr marL="3025750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8pPr>
      <a:lvl9pPr marL="3429183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1pPr>
      <a:lvl2pPr marL="403433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2pPr>
      <a:lvl3pPr marL="806867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3pPr>
      <a:lvl4pPr marL="1210300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4pPr>
      <a:lvl5pPr marL="1613733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5pPr>
      <a:lvl6pPr marL="2017166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6pPr>
      <a:lvl7pPr marL="2420600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7pPr>
      <a:lvl8pPr marL="2824033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8pPr>
      <a:lvl9pPr marL="3227466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5966" y="6356350"/>
            <a:ext cx="4408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5121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457200"/>
            <a:fld id="{6E24EC57-BA07-436C-908C-99968134F27F}" type="slidenum">
              <a:rPr lang="en-US" smtClean="0"/>
              <a:pPr defTabSz="45720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731520"/>
          </a:xfrm>
          <a:prstGeom prst="rect">
            <a:avLst/>
          </a:prstGeom>
          <a:solidFill>
            <a:srgbClr val="A18252"/>
          </a:solidFill>
          <a:ln>
            <a:noFill/>
          </a:ln>
          <a:effectLst>
            <a:outerShdw blurRad="203200" dist="23000" dir="5580000" rotWithShape="0">
              <a:schemeClr val="tx1">
                <a:lumMod val="65000"/>
                <a:lumOff val="35000"/>
                <a:alpha val="57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9" name="Picture 8" descr="SY_rev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543800" y="321724"/>
            <a:ext cx="1404335" cy="279046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0" y="127000"/>
            <a:ext cx="9144000" cy="1588"/>
          </a:xfrm>
          <a:prstGeom prst="line">
            <a:avLst/>
          </a:prstGeom>
          <a:ln w="8255" cap="flat" cmpd="sng" algn="ctr">
            <a:solidFill>
              <a:schemeClr val="bg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39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</p:sldLayoutIdLst>
  <p:txStyles>
    <p:titleStyle>
      <a:lvl1pPr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None/>
        <a:defRPr sz="2400" kern="1200">
          <a:solidFill>
            <a:srgbClr val="B5121B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SzPct val="80000"/>
        <a:buFont typeface="Arial" panose="020B0604020202020204" pitchFamily="34" charset="0"/>
        <a:buChar char="&gt;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—"/>
        <a:defRPr sz="1600" i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3512"/>
            <a:ext cx="8229600" cy="579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9551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5966" y="6356350"/>
            <a:ext cx="4408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5121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457200"/>
            <a:fld id="{6E24EC57-BA07-436C-908C-99968134F27F}" type="slidenum">
              <a:rPr lang="en-US" smtClean="0"/>
              <a:pPr defTabSz="457200"/>
              <a:t>‹#›</a:t>
            </a:fld>
            <a:endParaRPr lang="en-US" dirty="0"/>
          </a:p>
        </p:txBody>
      </p:sp>
      <p:pic>
        <p:nvPicPr>
          <p:cNvPr id="9" name="Picture 8" descr="SY_rev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543800" y="321724"/>
            <a:ext cx="1404335" cy="279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810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None/>
        <a:defRPr sz="2400" kern="1200">
          <a:solidFill>
            <a:srgbClr val="B5121B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SzPct val="80000"/>
        <a:buFont typeface="Arial" panose="020B0604020202020204" pitchFamily="34" charset="0"/>
        <a:buChar char="&gt;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—"/>
        <a:defRPr sz="1600" i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0900" y="1946275"/>
            <a:ext cx="7518400" cy="413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2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188913"/>
            <a:ext cx="5326062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802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21400" y="6632575"/>
            <a:ext cx="2895600" cy="15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defRPr sz="800" b="1">
                <a:solidFill>
                  <a:srgbClr val="FFFFFF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2013 United HealthCare Services, Inc.</a:t>
            </a:r>
          </a:p>
        </p:txBody>
      </p:sp>
      <p:sp>
        <p:nvSpPr>
          <p:cNvPr id="18024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2388" y="6599238"/>
            <a:ext cx="3810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defRPr sz="900" b="1">
                <a:solidFill>
                  <a:srgbClr val="1D2425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222AA3-0BEC-429C-8A16-988EE924D46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286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9pPr>
    </p:titleStyle>
    <p:bodyStyle>
      <a:lvl1pPr marL="171450" indent="-171450" algn="l" rtl="0" eaLnBrk="0" fontAlgn="base" hangingPunct="0">
        <a:spcBef>
          <a:spcPct val="20000"/>
        </a:spcBef>
        <a:spcAft>
          <a:spcPct val="0"/>
        </a:spcAft>
        <a:buClr>
          <a:srgbClr val="2B7434"/>
        </a:buClr>
        <a:buSzPct val="9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j-lt"/>
        </a:defRPr>
      </a:lvl2pPr>
      <a:lvl3pPr marL="914400" indent="-171450" algn="l" rtl="0" eaLnBrk="0" fontAlgn="base" hangingPunct="0">
        <a:spcBef>
          <a:spcPct val="20000"/>
        </a:spcBef>
        <a:spcAft>
          <a:spcPct val="0"/>
        </a:spcAft>
        <a:buChar char="•"/>
        <a:defRPr b="1">
          <a:solidFill>
            <a:schemeClr val="tx1"/>
          </a:solidFill>
          <a:latin typeface="+mj-lt"/>
        </a:defRPr>
      </a:lvl3pPr>
      <a:lvl4pPr marL="1257300" indent="-171450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j-lt"/>
        </a:defRPr>
      </a:lvl4pPr>
      <a:lvl5pPr marL="1714500" indent="-17145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j-lt"/>
        </a:defRPr>
      </a:lvl5pPr>
      <a:lvl6pPr marL="2171700" indent="-17145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1D2425"/>
          </a:solidFill>
          <a:latin typeface="+mn-lt"/>
        </a:defRPr>
      </a:lvl6pPr>
      <a:lvl7pPr marL="2628900" indent="-17145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1D2425"/>
          </a:solidFill>
          <a:latin typeface="+mn-lt"/>
        </a:defRPr>
      </a:lvl7pPr>
      <a:lvl8pPr marL="3086100" indent="-17145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1D2425"/>
          </a:solidFill>
          <a:latin typeface="+mn-lt"/>
        </a:defRPr>
      </a:lvl8pPr>
      <a:lvl9pPr marL="3543300" indent="-17145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1D242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0900" y="1946275"/>
            <a:ext cx="7518400" cy="413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188913"/>
            <a:ext cx="5326062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802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21400" y="6632575"/>
            <a:ext cx="2895600" cy="15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defRPr sz="800" b="1">
                <a:solidFill>
                  <a:srgbClr val="FFFFFF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2013 United HealthCare Services, Inc.</a:t>
            </a:r>
          </a:p>
        </p:txBody>
      </p:sp>
      <p:sp>
        <p:nvSpPr>
          <p:cNvPr id="18024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2388" y="6599238"/>
            <a:ext cx="3810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defRPr sz="900" b="1">
                <a:solidFill>
                  <a:srgbClr val="1D2425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410AA5-E952-4107-A563-0196D756AF7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650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9pPr>
    </p:titleStyle>
    <p:bodyStyle>
      <a:lvl1pPr marL="171450" indent="-171450" algn="l" rtl="0" eaLnBrk="0" fontAlgn="base" hangingPunct="0">
        <a:spcBef>
          <a:spcPct val="20000"/>
        </a:spcBef>
        <a:spcAft>
          <a:spcPct val="0"/>
        </a:spcAft>
        <a:buClr>
          <a:srgbClr val="2B7434"/>
        </a:buClr>
        <a:buSzPct val="9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j-lt"/>
        </a:defRPr>
      </a:lvl2pPr>
      <a:lvl3pPr marL="914400" indent="-171450" algn="l" rtl="0" eaLnBrk="0" fontAlgn="base" hangingPunct="0">
        <a:spcBef>
          <a:spcPct val="20000"/>
        </a:spcBef>
        <a:spcAft>
          <a:spcPct val="0"/>
        </a:spcAft>
        <a:buChar char="•"/>
        <a:defRPr b="1">
          <a:solidFill>
            <a:schemeClr val="tx1"/>
          </a:solidFill>
          <a:latin typeface="+mj-lt"/>
        </a:defRPr>
      </a:lvl3pPr>
      <a:lvl4pPr marL="1257300" indent="-171450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j-lt"/>
        </a:defRPr>
      </a:lvl4pPr>
      <a:lvl5pPr marL="1714500" indent="-17145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j-lt"/>
        </a:defRPr>
      </a:lvl5pPr>
      <a:lvl6pPr marL="2171700" indent="-17145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1D2425"/>
          </a:solidFill>
          <a:latin typeface="+mn-lt"/>
        </a:defRPr>
      </a:lvl6pPr>
      <a:lvl7pPr marL="2628900" indent="-17145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1D2425"/>
          </a:solidFill>
          <a:latin typeface="+mn-lt"/>
        </a:defRPr>
      </a:lvl7pPr>
      <a:lvl8pPr marL="3086100" indent="-17145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1D2425"/>
          </a:solidFill>
          <a:latin typeface="+mn-lt"/>
        </a:defRPr>
      </a:lvl8pPr>
      <a:lvl9pPr marL="3543300" indent="-17145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1D242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60A27-C437-4360-91BE-B24E9300E233}" type="datetimeFigureOut">
              <a:rPr lang="en-US" smtClean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A015A-15EB-49D6-B95A-1B4BECA742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214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0" y="0"/>
            <a:ext cx="9144000" cy="6858000"/>
            <a:chOff x="0" y="0"/>
            <a:chExt cx="10058400" cy="7772400"/>
          </a:xfrm>
        </p:grpSpPr>
        <p:pic>
          <p:nvPicPr>
            <p:cNvPr id="8" name="Picture 7" descr="SupVision_PPT-Slide1BG_1-15-14(Blue).jp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0058400" cy="7772400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 userDrawn="1"/>
          </p:nvSpPr>
          <p:spPr>
            <a:xfrm>
              <a:off x="0" y="1541124"/>
              <a:ext cx="10058400" cy="62312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49505"/>
              <a:endParaRPr lang="en-US" sz="1765" dirty="0">
                <a:solidFill>
                  <a:prstClr val="white"/>
                </a:solidFill>
              </a:endParaRPr>
            </a:p>
          </p:txBody>
        </p:sp>
      </p:grpSp>
      <p:pic>
        <p:nvPicPr>
          <p:cNvPr id="9" name="Picture 8" descr="SupVision_PPT-HorizLogo_Color_1-10-14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7281" y="119530"/>
            <a:ext cx="1925045" cy="51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076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iming>
    <p:tnLst>
      <p:par>
        <p:cTn id="1" dur="indefinite" restart="never" nodeType="tmRoot"/>
      </p:par>
    </p:tnLst>
  </p:timing>
  <p:txStyles>
    <p:titleStyle>
      <a:lvl1pPr algn="ctr" defTabSz="403433" rtl="0" eaLnBrk="1" latinLnBrk="0" hangingPunct="1">
        <a:spcBef>
          <a:spcPct val="0"/>
        </a:spcBef>
        <a:buNone/>
        <a:defRPr sz="388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2575" indent="-302575" algn="l" defTabSz="403433" rtl="0" eaLnBrk="1" latinLnBrk="0" hangingPunct="1">
        <a:spcBef>
          <a:spcPct val="20000"/>
        </a:spcBef>
        <a:buFont typeface="Arial"/>
        <a:buChar char="•"/>
        <a:defRPr sz="2824" kern="1200">
          <a:solidFill>
            <a:schemeClr val="tx1"/>
          </a:solidFill>
          <a:latin typeface="+mn-lt"/>
          <a:ea typeface="+mn-ea"/>
          <a:cs typeface="+mn-cs"/>
        </a:defRPr>
      </a:lvl1pPr>
      <a:lvl2pPr marL="655579" indent="-252146" algn="l" defTabSz="403433" rtl="0" eaLnBrk="1" latinLnBrk="0" hangingPunct="1">
        <a:spcBef>
          <a:spcPct val="20000"/>
        </a:spcBef>
        <a:buFont typeface="Arial"/>
        <a:buChar char="–"/>
        <a:defRPr sz="2471" kern="1200">
          <a:solidFill>
            <a:schemeClr val="tx1"/>
          </a:solidFill>
          <a:latin typeface="+mn-lt"/>
          <a:ea typeface="+mn-ea"/>
          <a:cs typeface="+mn-cs"/>
        </a:defRPr>
      </a:lvl2pPr>
      <a:lvl3pPr marL="1008583" indent="-201717" algn="l" defTabSz="403433" rtl="0" eaLnBrk="1" latinLnBrk="0" hangingPunct="1">
        <a:spcBef>
          <a:spcPct val="20000"/>
        </a:spcBef>
        <a:buFont typeface="Arial"/>
        <a:buChar char="•"/>
        <a:defRPr sz="2118" kern="1200">
          <a:solidFill>
            <a:schemeClr val="tx1"/>
          </a:solidFill>
          <a:latin typeface="+mn-lt"/>
          <a:ea typeface="+mn-ea"/>
          <a:cs typeface="+mn-cs"/>
        </a:defRPr>
      </a:lvl3pPr>
      <a:lvl4pPr marL="1412016" indent="-201717" algn="l" defTabSz="403433" rtl="0" eaLnBrk="1" latinLnBrk="0" hangingPunct="1">
        <a:spcBef>
          <a:spcPct val="20000"/>
        </a:spcBef>
        <a:buFont typeface="Arial"/>
        <a:buChar char="–"/>
        <a:defRPr sz="1765" kern="1200">
          <a:solidFill>
            <a:schemeClr val="tx1"/>
          </a:solidFill>
          <a:latin typeface="+mn-lt"/>
          <a:ea typeface="+mn-ea"/>
          <a:cs typeface="+mn-cs"/>
        </a:defRPr>
      </a:lvl4pPr>
      <a:lvl5pPr marL="1815450" indent="-201717" algn="l" defTabSz="403433" rtl="0" eaLnBrk="1" latinLnBrk="0" hangingPunct="1">
        <a:spcBef>
          <a:spcPct val="20000"/>
        </a:spcBef>
        <a:buFont typeface="Arial"/>
        <a:buChar char="»"/>
        <a:defRPr sz="1765" kern="1200">
          <a:solidFill>
            <a:schemeClr val="tx1"/>
          </a:solidFill>
          <a:latin typeface="+mn-lt"/>
          <a:ea typeface="+mn-ea"/>
          <a:cs typeface="+mn-cs"/>
        </a:defRPr>
      </a:lvl5pPr>
      <a:lvl6pPr marL="2218883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6pPr>
      <a:lvl7pPr marL="2622316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7pPr>
      <a:lvl8pPr marL="3025750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8pPr>
      <a:lvl9pPr marL="3429183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1pPr>
      <a:lvl2pPr marL="403433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2pPr>
      <a:lvl3pPr marL="806867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3pPr>
      <a:lvl4pPr marL="1210300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4pPr>
      <a:lvl5pPr marL="1613733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5pPr>
      <a:lvl6pPr marL="2017166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6pPr>
      <a:lvl7pPr marL="2420600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7pPr>
      <a:lvl8pPr marL="2824033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8pPr>
      <a:lvl9pPr marL="3227466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0"/>
            <a:ext cx="9144000" cy="6858000"/>
            <a:chOff x="0" y="0"/>
            <a:chExt cx="10058400" cy="7772400"/>
          </a:xfrm>
        </p:grpSpPr>
        <p:pic>
          <p:nvPicPr>
            <p:cNvPr id="7" name="Picture 6" descr="SupVision_PPT-Slide2BG_1-15-14(Blue).jp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0058400" cy="7772400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 userDrawn="1"/>
          </p:nvSpPr>
          <p:spPr>
            <a:xfrm>
              <a:off x="0" y="0"/>
              <a:ext cx="10058400" cy="65651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40000" dist="23000" dir="5400000" rotWithShape="0">
                <a:schemeClr val="bg1">
                  <a:alpha val="35000"/>
                </a:schemeClr>
              </a:outerShdw>
            </a:effectLst>
            <a:scene3d>
              <a:camera prst="orthographicFront"/>
              <a:lightRig rig="threePt" dir="t"/>
            </a:scene3d>
            <a:sp3d contourW="12700">
              <a:contourClr>
                <a:schemeClr val="bg1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49505"/>
              <a:endParaRPr lang="en-US" sz="1765" dirty="0">
                <a:solidFill>
                  <a:prstClr val="white"/>
                </a:solidFill>
              </a:endParaRPr>
            </a:p>
          </p:txBody>
        </p:sp>
      </p:grpSp>
      <p:pic>
        <p:nvPicPr>
          <p:cNvPr id="8" name="Picture 7" descr="SupVision_PPT-HorizLogo_White_1-10-14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091" y="5910890"/>
            <a:ext cx="2228273" cy="594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31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iming>
    <p:tnLst>
      <p:par>
        <p:cTn id="1" dur="indefinite" restart="never" nodeType="tmRoot"/>
      </p:par>
    </p:tnLst>
  </p:timing>
  <p:txStyles>
    <p:titleStyle>
      <a:lvl1pPr algn="ctr" defTabSz="403433" rtl="0" eaLnBrk="1" latinLnBrk="0" hangingPunct="1">
        <a:spcBef>
          <a:spcPct val="0"/>
        </a:spcBef>
        <a:buNone/>
        <a:defRPr sz="388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2575" indent="-302575" algn="l" defTabSz="403433" rtl="0" eaLnBrk="1" latinLnBrk="0" hangingPunct="1">
        <a:spcBef>
          <a:spcPct val="20000"/>
        </a:spcBef>
        <a:buFont typeface="Arial"/>
        <a:buChar char="•"/>
        <a:defRPr sz="2824" kern="1200">
          <a:solidFill>
            <a:schemeClr val="tx1"/>
          </a:solidFill>
          <a:latin typeface="+mn-lt"/>
          <a:ea typeface="+mn-ea"/>
          <a:cs typeface="+mn-cs"/>
        </a:defRPr>
      </a:lvl1pPr>
      <a:lvl2pPr marL="655579" indent="-252146" algn="l" defTabSz="403433" rtl="0" eaLnBrk="1" latinLnBrk="0" hangingPunct="1">
        <a:spcBef>
          <a:spcPct val="20000"/>
        </a:spcBef>
        <a:buFont typeface="Arial"/>
        <a:buChar char="–"/>
        <a:defRPr sz="2471" kern="1200">
          <a:solidFill>
            <a:schemeClr val="tx1"/>
          </a:solidFill>
          <a:latin typeface="+mn-lt"/>
          <a:ea typeface="+mn-ea"/>
          <a:cs typeface="+mn-cs"/>
        </a:defRPr>
      </a:lvl2pPr>
      <a:lvl3pPr marL="1008583" indent="-201717" algn="l" defTabSz="403433" rtl="0" eaLnBrk="1" latinLnBrk="0" hangingPunct="1">
        <a:spcBef>
          <a:spcPct val="20000"/>
        </a:spcBef>
        <a:buFont typeface="Arial"/>
        <a:buChar char="•"/>
        <a:defRPr sz="2118" kern="1200">
          <a:solidFill>
            <a:schemeClr val="tx1"/>
          </a:solidFill>
          <a:latin typeface="+mn-lt"/>
          <a:ea typeface="+mn-ea"/>
          <a:cs typeface="+mn-cs"/>
        </a:defRPr>
      </a:lvl3pPr>
      <a:lvl4pPr marL="1412016" indent="-201717" algn="l" defTabSz="403433" rtl="0" eaLnBrk="1" latinLnBrk="0" hangingPunct="1">
        <a:spcBef>
          <a:spcPct val="20000"/>
        </a:spcBef>
        <a:buFont typeface="Arial"/>
        <a:buChar char="–"/>
        <a:defRPr sz="1765" kern="1200">
          <a:solidFill>
            <a:schemeClr val="tx1"/>
          </a:solidFill>
          <a:latin typeface="+mn-lt"/>
          <a:ea typeface="+mn-ea"/>
          <a:cs typeface="+mn-cs"/>
        </a:defRPr>
      </a:lvl4pPr>
      <a:lvl5pPr marL="1815450" indent="-201717" algn="l" defTabSz="403433" rtl="0" eaLnBrk="1" latinLnBrk="0" hangingPunct="1">
        <a:spcBef>
          <a:spcPct val="20000"/>
        </a:spcBef>
        <a:buFont typeface="Arial"/>
        <a:buChar char="»"/>
        <a:defRPr sz="1765" kern="1200">
          <a:solidFill>
            <a:schemeClr val="tx1"/>
          </a:solidFill>
          <a:latin typeface="+mn-lt"/>
          <a:ea typeface="+mn-ea"/>
          <a:cs typeface="+mn-cs"/>
        </a:defRPr>
      </a:lvl5pPr>
      <a:lvl6pPr marL="2218883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6pPr>
      <a:lvl7pPr marL="2622316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7pPr>
      <a:lvl8pPr marL="3025750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8pPr>
      <a:lvl9pPr marL="3429183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1pPr>
      <a:lvl2pPr marL="403433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2pPr>
      <a:lvl3pPr marL="806867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3pPr>
      <a:lvl4pPr marL="1210300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4pPr>
      <a:lvl5pPr marL="1613733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5pPr>
      <a:lvl6pPr marL="2017166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6pPr>
      <a:lvl7pPr marL="2420600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7pPr>
      <a:lvl8pPr marL="2824033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8pPr>
      <a:lvl9pPr marL="3227466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0"/>
            <a:ext cx="9144000" cy="6858000"/>
            <a:chOff x="0" y="0"/>
            <a:chExt cx="10058400" cy="7772400"/>
          </a:xfrm>
        </p:grpSpPr>
        <p:pic>
          <p:nvPicPr>
            <p:cNvPr id="7" name="Picture 6" descr="SupVision_PPT-Slide2BG_1-15-14(Blue).jp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0058400" cy="7772400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 userDrawn="1"/>
          </p:nvSpPr>
          <p:spPr>
            <a:xfrm>
              <a:off x="0" y="0"/>
              <a:ext cx="10058400" cy="65651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40000" dist="23000" dir="5400000" rotWithShape="0">
                <a:schemeClr val="bg1">
                  <a:alpha val="35000"/>
                </a:schemeClr>
              </a:outerShdw>
            </a:effectLst>
            <a:scene3d>
              <a:camera prst="orthographicFront"/>
              <a:lightRig rig="threePt" dir="t"/>
            </a:scene3d>
            <a:sp3d contourW="12700">
              <a:contourClr>
                <a:schemeClr val="bg1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49505"/>
              <a:endParaRPr lang="en-US" sz="1765" dirty="0">
                <a:solidFill>
                  <a:prstClr val="white"/>
                </a:solidFill>
              </a:endParaRPr>
            </a:p>
          </p:txBody>
        </p:sp>
      </p:grpSp>
      <p:pic>
        <p:nvPicPr>
          <p:cNvPr id="8" name="Picture 7" descr="SupVision_PPT-HorizLogo_White_1-10-14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091" y="5910890"/>
            <a:ext cx="2228273" cy="594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67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iming>
    <p:tnLst>
      <p:par>
        <p:cTn id="1" dur="indefinite" restart="never" nodeType="tmRoot"/>
      </p:par>
    </p:tnLst>
  </p:timing>
  <p:txStyles>
    <p:titleStyle>
      <a:lvl1pPr algn="ctr" defTabSz="403433" rtl="0" eaLnBrk="1" latinLnBrk="0" hangingPunct="1">
        <a:spcBef>
          <a:spcPct val="0"/>
        </a:spcBef>
        <a:buNone/>
        <a:defRPr sz="388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2575" indent="-302575" algn="l" defTabSz="403433" rtl="0" eaLnBrk="1" latinLnBrk="0" hangingPunct="1">
        <a:spcBef>
          <a:spcPct val="20000"/>
        </a:spcBef>
        <a:buFont typeface="Arial"/>
        <a:buChar char="•"/>
        <a:defRPr sz="2824" kern="1200">
          <a:solidFill>
            <a:schemeClr val="tx1"/>
          </a:solidFill>
          <a:latin typeface="+mn-lt"/>
          <a:ea typeface="+mn-ea"/>
          <a:cs typeface="+mn-cs"/>
        </a:defRPr>
      </a:lvl1pPr>
      <a:lvl2pPr marL="655579" indent="-252146" algn="l" defTabSz="403433" rtl="0" eaLnBrk="1" latinLnBrk="0" hangingPunct="1">
        <a:spcBef>
          <a:spcPct val="20000"/>
        </a:spcBef>
        <a:buFont typeface="Arial"/>
        <a:buChar char="–"/>
        <a:defRPr sz="2471" kern="1200">
          <a:solidFill>
            <a:schemeClr val="tx1"/>
          </a:solidFill>
          <a:latin typeface="+mn-lt"/>
          <a:ea typeface="+mn-ea"/>
          <a:cs typeface="+mn-cs"/>
        </a:defRPr>
      </a:lvl2pPr>
      <a:lvl3pPr marL="1008583" indent="-201717" algn="l" defTabSz="403433" rtl="0" eaLnBrk="1" latinLnBrk="0" hangingPunct="1">
        <a:spcBef>
          <a:spcPct val="20000"/>
        </a:spcBef>
        <a:buFont typeface="Arial"/>
        <a:buChar char="•"/>
        <a:defRPr sz="2118" kern="1200">
          <a:solidFill>
            <a:schemeClr val="tx1"/>
          </a:solidFill>
          <a:latin typeface="+mn-lt"/>
          <a:ea typeface="+mn-ea"/>
          <a:cs typeface="+mn-cs"/>
        </a:defRPr>
      </a:lvl3pPr>
      <a:lvl4pPr marL="1412016" indent="-201717" algn="l" defTabSz="403433" rtl="0" eaLnBrk="1" latinLnBrk="0" hangingPunct="1">
        <a:spcBef>
          <a:spcPct val="20000"/>
        </a:spcBef>
        <a:buFont typeface="Arial"/>
        <a:buChar char="–"/>
        <a:defRPr sz="1765" kern="1200">
          <a:solidFill>
            <a:schemeClr val="tx1"/>
          </a:solidFill>
          <a:latin typeface="+mn-lt"/>
          <a:ea typeface="+mn-ea"/>
          <a:cs typeface="+mn-cs"/>
        </a:defRPr>
      </a:lvl4pPr>
      <a:lvl5pPr marL="1815450" indent="-201717" algn="l" defTabSz="403433" rtl="0" eaLnBrk="1" latinLnBrk="0" hangingPunct="1">
        <a:spcBef>
          <a:spcPct val="20000"/>
        </a:spcBef>
        <a:buFont typeface="Arial"/>
        <a:buChar char="»"/>
        <a:defRPr sz="1765" kern="1200">
          <a:solidFill>
            <a:schemeClr val="tx1"/>
          </a:solidFill>
          <a:latin typeface="+mn-lt"/>
          <a:ea typeface="+mn-ea"/>
          <a:cs typeface="+mn-cs"/>
        </a:defRPr>
      </a:lvl5pPr>
      <a:lvl6pPr marL="2218883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6pPr>
      <a:lvl7pPr marL="2622316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7pPr>
      <a:lvl8pPr marL="3025750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8pPr>
      <a:lvl9pPr marL="3429183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1pPr>
      <a:lvl2pPr marL="403433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2pPr>
      <a:lvl3pPr marL="806867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3pPr>
      <a:lvl4pPr marL="1210300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4pPr>
      <a:lvl5pPr marL="1613733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5pPr>
      <a:lvl6pPr marL="2017166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6pPr>
      <a:lvl7pPr marL="2420600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7pPr>
      <a:lvl8pPr marL="2824033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8pPr>
      <a:lvl9pPr marL="3227466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0"/>
            <a:ext cx="9144000" cy="6858000"/>
            <a:chOff x="0" y="0"/>
            <a:chExt cx="10058400" cy="7772400"/>
          </a:xfrm>
        </p:grpSpPr>
        <p:pic>
          <p:nvPicPr>
            <p:cNvPr id="7" name="Picture 6" descr="SupVision_PPT-Slide2BG_1-15-14(Blue).jp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0058400" cy="7772400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 userDrawn="1"/>
          </p:nvSpPr>
          <p:spPr>
            <a:xfrm>
              <a:off x="0" y="0"/>
              <a:ext cx="10058400" cy="65651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40000" dist="23000" dir="5400000" rotWithShape="0">
                <a:schemeClr val="bg1">
                  <a:alpha val="35000"/>
                </a:schemeClr>
              </a:outerShdw>
            </a:effectLst>
            <a:scene3d>
              <a:camera prst="orthographicFront"/>
              <a:lightRig rig="threePt" dir="t"/>
            </a:scene3d>
            <a:sp3d contourW="12700">
              <a:contourClr>
                <a:schemeClr val="bg1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49505"/>
              <a:endParaRPr lang="en-US" sz="1765" dirty="0">
                <a:solidFill>
                  <a:prstClr val="white"/>
                </a:solidFill>
              </a:endParaRPr>
            </a:p>
          </p:txBody>
        </p:sp>
      </p:grpSp>
      <p:pic>
        <p:nvPicPr>
          <p:cNvPr id="8" name="Picture 7" descr="SupVision_PPT-HorizLogo_White_1-10-14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091" y="5910890"/>
            <a:ext cx="2228273" cy="594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196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iming>
    <p:tnLst>
      <p:par>
        <p:cTn id="1" dur="indefinite" restart="never" nodeType="tmRoot"/>
      </p:par>
    </p:tnLst>
  </p:timing>
  <p:txStyles>
    <p:titleStyle>
      <a:lvl1pPr algn="ctr" defTabSz="403433" rtl="0" eaLnBrk="1" latinLnBrk="0" hangingPunct="1">
        <a:spcBef>
          <a:spcPct val="0"/>
        </a:spcBef>
        <a:buNone/>
        <a:defRPr sz="388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2575" indent="-302575" algn="l" defTabSz="403433" rtl="0" eaLnBrk="1" latinLnBrk="0" hangingPunct="1">
        <a:spcBef>
          <a:spcPct val="20000"/>
        </a:spcBef>
        <a:buFont typeface="Arial"/>
        <a:buChar char="•"/>
        <a:defRPr sz="2824" kern="1200">
          <a:solidFill>
            <a:schemeClr val="tx1"/>
          </a:solidFill>
          <a:latin typeface="+mn-lt"/>
          <a:ea typeface="+mn-ea"/>
          <a:cs typeface="+mn-cs"/>
        </a:defRPr>
      </a:lvl1pPr>
      <a:lvl2pPr marL="655579" indent="-252146" algn="l" defTabSz="403433" rtl="0" eaLnBrk="1" latinLnBrk="0" hangingPunct="1">
        <a:spcBef>
          <a:spcPct val="20000"/>
        </a:spcBef>
        <a:buFont typeface="Arial"/>
        <a:buChar char="–"/>
        <a:defRPr sz="2471" kern="1200">
          <a:solidFill>
            <a:schemeClr val="tx1"/>
          </a:solidFill>
          <a:latin typeface="+mn-lt"/>
          <a:ea typeface="+mn-ea"/>
          <a:cs typeface="+mn-cs"/>
        </a:defRPr>
      </a:lvl2pPr>
      <a:lvl3pPr marL="1008583" indent="-201717" algn="l" defTabSz="403433" rtl="0" eaLnBrk="1" latinLnBrk="0" hangingPunct="1">
        <a:spcBef>
          <a:spcPct val="20000"/>
        </a:spcBef>
        <a:buFont typeface="Arial"/>
        <a:buChar char="•"/>
        <a:defRPr sz="2118" kern="1200">
          <a:solidFill>
            <a:schemeClr val="tx1"/>
          </a:solidFill>
          <a:latin typeface="+mn-lt"/>
          <a:ea typeface="+mn-ea"/>
          <a:cs typeface="+mn-cs"/>
        </a:defRPr>
      </a:lvl3pPr>
      <a:lvl4pPr marL="1412016" indent="-201717" algn="l" defTabSz="403433" rtl="0" eaLnBrk="1" latinLnBrk="0" hangingPunct="1">
        <a:spcBef>
          <a:spcPct val="20000"/>
        </a:spcBef>
        <a:buFont typeface="Arial"/>
        <a:buChar char="–"/>
        <a:defRPr sz="1765" kern="1200">
          <a:solidFill>
            <a:schemeClr val="tx1"/>
          </a:solidFill>
          <a:latin typeface="+mn-lt"/>
          <a:ea typeface="+mn-ea"/>
          <a:cs typeface="+mn-cs"/>
        </a:defRPr>
      </a:lvl4pPr>
      <a:lvl5pPr marL="1815450" indent="-201717" algn="l" defTabSz="403433" rtl="0" eaLnBrk="1" latinLnBrk="0" hangingPunct="1">
        <a:spcBef>
          <a:spcPct val="20000"/>
        </a:spcBef>
        <a:buFont typeface="Arial"/>
        <a:buChar char="»"/>
        <a:defRPr sz="1765" kern="1200">
          <a:solidFill>
            <a:schemeClr val="tx1"/>
          </a:solidFill>
          <a:latin typeface="+mn-lt"/>
          <a:ea typeface="+mn-ea"/>
          <a:cs typeface="+mn-cs"/>
        </a:defRPr>
      </a:lvl5pPr>
      <a:lvl6pPr marL="2218883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6pPr>
      <a:lvl7pPr marL="2622316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7pPr>
      <a:lvl8pPr marL="3025750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8pPr>
      <a:lvl9pPr marL="3429183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1pPr>
      <a:lvl2pPr marL="403433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2pPr>
      <a:lvl3pPr marL="806867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3pPr>
      <a:lvl4pPr marL="1210300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4pPr>
      <a:lvl5pPr marL="1613733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5pPr>
      <a:lvl6pPr marL="2017166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6pPr>
      <a:lvl7pPr marL="2420600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7pPr>
      <a:lvl8pPr marL="2824033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8pPr>
      <a:lvl9pPr marL="3227466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0" y="0"/>
            <a:ext cx="9144000" cy="6858000"/>
            <a:chOff x="0" y="0"/>
            <a:chExt cx="10058400" cy="7772400"/>
          </a:xfrm>
        </p:grpSpPr>
        <p:pic>
          <p:nvPicPr>
            <p:cNvPr id="8" name="Picture 7" descr="SupVision_PPT-Slide1BG_1-15-14(Blue).jp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0058400" cy="7772400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 userDrawn="1"/>
          </p:nvSpPr>
          <p:spPr>
            <a:xfrm>
              <a:off x="0" y="1541124"/>
              <a:ext cx="10058400" cy="62312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49505"/>
              <a:endParaRPr lang="en-US" sz="1765" dirty="0">
                <a:solidFill>
                  <a:prstClr val="white"/>
                </a:solidFill>
              </a:endParaRPr>
            </a:p>
          </p:txBody>
        </p:sp>
      </p:grpSp>
      <p:pic>
        <p:nvPicPr>
          <p:cNvPr id="9" name="Picture 8" descr="SupVision_PPT-HorizLogo_Color_1-10-14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7281" y="119530"/>
            <a:ext cx="1925045" cy="51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346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ctr" defTabSz="403433" rtl="0" eaLnBrk="1" latinLnBrk="0" hangingPunct="1">
        <a:spcBef>
          <a:spcPct val="0"/>
        </a:spcBef>
        <a:buNone/>
        <a:defRPr sz="388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2575" indent="-302575" algn="l" defTabSz="403433" rtl="0" eaLnBrk="1" latinLnBrk="0" hangingPunct="1">
        <a:spcBef>
          <a:spcPct val="20000"/>
        </a:spcBef>
        <a:buFont typeface="Arial"/>
        <a:buChar char="•"/>
        <a:defRPr sz="2824" kern="1200">
          <a:solidFill>
            <a:schemeClr val="tx1"/>
          </a:solidFill>
          <a:latin typeface="+mn-lt"/>
          <a:ea typeface="+mn-ea"/>
          <a:cs typeface="+mn-cs"/>
        </a:defRPr>
      </a:lvl1pPr>
      <a:lvl2pPr marL="655579" indent="-252146" algn="l" defTabSz="403433" rtl="0" eaLnBrk="1" latinLnBrk="0" hangingPunct="1">
        <a:spcBef>
          <a:spcPct val="20000"/>
        </a:spcBef>
        <a:buFont typeface="Arial"/>
        <a:buChar char="–"/>
        <a:defRPr sz="2471" kern="1200">
          <a:solidFill>
            <a:schemeClr val="tx1"/>
          </a:solidFill>
          <a:latin typeface="+mn-lt"/>
          <a:ea typeface="+mn-ea"/>
          <a:cs typeface="+mn-cs"/>
        </a:defRPr>
      </a:lvl2pPr>
      <a:lvl3pPr marL="1008583" indent="-201717" algn="l" defTabSz="403433" rtl="0" eaLnBrk="1" latinLnBrk="0" hangingPunct="1">
        <a:spcBef>
          <a:spcPct val="20000"/>
        </a:spcBef>
        <a:buFont typeface="Arial"/>
        <a:buChar char="•"/>
        <a:defRPr sz="2118" kern="1200">
          <a:solidFill>
            <a:schemeClr val="tx1"/>
          </a:solidFill>
          <a:latin typeface="+mn-lt"/>
          <a:ea typeface="+mn-ea"/>
          <a:cs typeface="+mn-cs"/>
        </a:defRPr>
      </a:lvl3pPr>
      <a:lvl4pPr marL="1412016" indent="-201717" algn="l" defTabSz="403433" rtl="0" eaLnBrk="1" latinLnBrk="0" hangingPunct="1">
        <a:spcBef>
          <a:spcPct val="20000"/>
        </a:spcBef>
        <a:buFont typeface="Arial"/>
        <a:buChar char="–"/>
        <a:defRPr sz="1765" kern="1200">
          <a:solidFill>
            <a:schemeClr val="tx1"/>
          </a:solidFill>
          <a:latin typeface="+mn-lt"/>
          <a:ea typeface="+mn-ea"/>
          <a:cs typeface="+mn-cs"/>
        </a:defRPr>
      </a:lvl4pPr>
      <a:lvl5pPr marL="1815450" indent="-201717" algn="l" defTabSz="403433" rtl="0" eaLnBrk="1" latinLnBrk="0" hangingPunct="1">
        <a:spcBef>
          <a:spcPct val="20000"/>
        </a:spcBef>
        <a:buFont typeface="Arial"/>
        <a:buChar char="»"/>
        <a:defRPr sz="1765" kern="1200">
          <a:solidFill>
            <a:schemeClr val="tx1"/>
          </a:solidFill>
          <a:latin typeface="+mn-lt"/>
          <a:ea typeface="+mn-ea"/>
          <a:cs typeface="+mn-cs"/>
        </a:defRPr>
      </a:lvl5pPr>
      <a:lvl6pPr marL="2218883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6pPr>
      <a:lvl7pPr marL="2622316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7pPr>
      <a:lvl8pPr marL="3025750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8pPr>
      <a:lvl9pPr marL="3429183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1pPr>
      <a:lvl2pPr marL="403433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2pPr>
      <a:lvl3pPr marL="806867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3pPr>
      <a:lvl4pPr marL="1210300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4pPr>
      <a:lvl5pPr marL="1613733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5pPr>
      <a:lvl6pPr marL="2017166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6pPr>
      <a:lvl7pPr marL="2420600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7pPr>
      <a:lvl8pPr marL="2824033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8pPr>
      <a:lvl9pPr marL="3227466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0" y="0"/>
            <a:ext cx="9144000" cy="6858000"/>
            <a:chOff x="0" y="0"/>
            <a:chExt cx="10058400" cy="7772400"/>
          </a:xfrm>
        </p:grpSpPr>
        <p:pic>
          <p:nvPicPr>
            <p:cNvPr id="7" name="Picture 6" descr="SupVision_PPT-Slide1BG_1-15-14(Green).jp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0058400" cy="7772400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 userDrawn="1"/>
          </p:nvSpPr>
          <p:spPr>
            <a:xfrm>
              <a:off x="0" y="1530849"/>
              <a:ext cx="10058400" cy="62415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49505"/>
              <a:endParaRPr lang="en-US" sz="1765" dirty="0">
                <a:solidFill>
                  <a:prstClr val="white"/>
                </a:solidFill>
              </a:endParaRPr>
            </a:p>
          </p:txBody>
        </p:sp>
      </p:grpSp>
      <p:pic>
        <p:nvPicPr>
          <p:cNvPr id="8" name="Picture 7" descr="SupVision_PPT-HorizLogo_Color_1-10-14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7281" y="119530"/>
            <a:ext cx="1925045" cy="51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56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ctr" defTabSz="403433" rtl="0" eaLnBrk="1" latinLnBrk="0" hangingPunct="1">
        <a:spcBef>
          <a:spcPct val="0"/>
        </a:spcBef>
        <a:buNone/>
        <a:defRPr sz="388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2575" indent="-302575" algn="l" defTabSz="403433" rtl="0" eaLnBrk="1" latinLnBrk="0" hangingPunct="1">
        <a:spcBef>
          <a:spcPct val="20000"/>
        </a:spcBef>
        <a:buFont typeface="Arial"/>
        <a:buChar char="•"/>
        <a:defRPr sz="2824" kern="1200">
          <a:solidFill>
            <a:schemeClr val="tx1"/>
          </a:solidFill>
          <a:latin typeface="+mn-lt"/>
          <a:ea typeface="+mn-ea"/>
          <a:cs typeface="+mn-cs"/>
        </a:defRPr>
      </a:lvl1pPr>
      <a:lvl2pPr marL="655579" indent="-252146" algn="l" defTabSz="403433" rtl="0" eaLnBrk="1" latinLnBrk="0" hangingPunct="1">
        <a:spcBef>
          <a:spcPct val="20000"/>
        </a:spcBef>
        <a:buFont typeface="Arial"/>
        <a:buChar char="–"/>
        <a:defRPr sz="2471" kern="1200">
          <a:solidFill>
            <a:schemeClr val="tx1"/>
          </a:solidFill>
          <a:latin typeface="+mn-lt"/>
          <a:ea typeface="+mn-ea"/>
          <a:cs typeface="+mn-cs"/>
        </a:defRPr>
      </a:lvl2pPr>
      <a:lvl3pPr marL="1008583" indent="-201717" algn="l" defTabSz="403433" rtl="0" eaLnBrk="1" latinLnBrk="0" hangingPunct="1">
        <a:spcBef>
          <a:spcPct val="20000"/>
        </a:spcBef>
        <a:buFont typeface="Arial"/>
        <a:buChar char="•"/>
        <a:defRPr sz="2118" kern="1200">
          <a:solidFill>
            <a:schemeClr val="tx1"/>
          </a:solidFill>
          <a:latin typeface="+mn-lt"/>
          <a:ea typeface="+mn-ea"/>
          <a:cs typeface="+mn-cs"/>
        </a:defRPr>
      </a:lvl3pPr>
      <a:lvl4pPr marL="1412016" indent="-201717" algn="l" defTabSz="403433" rtl="0" eaLnBrk="1" latinLnBrk="0" hangingPunct="1">
        <a:spcBef>
          <a:spcPct val="20000"/>
        </a:spcBef>
        <a:buFont typeface="Arial"/>
        <a:buChar char="–"/>
        <a:defRPr sz="1765" kern="1200">
          <a:solidFill>
            <a:schemeClr val="tx1"/>
          </a:solidFill>
          <a:latin typeface="+mn-lt"/>
          <a:ea typeface="+mn-ea"/>
          <a:cs typeface="+mn-cs"/>
        </a:defRPr>
      </a:lvl4pPr>
      <a:lvl5pPr marL="1815450" indent="-201717" algn="l" defTabSz="403433" rtl="0" eaLnBrk="1" latinLnBrk="0" hangingPunct="1">
        <a:spcBef>
          <a:spcPct val="20000"/>
        </a:spcBef>
        <a:buFont typeface="Arial"/>
        <a:buChar char="»"/>
        <a:defRPr sz="1765" kern="1200">
          <a:solidFill>
            <a:schemeClr val="tx1"/>
          </a:solidFill>
          <a:latin typeface="+mn-lt"/>
          <a:ea typeface="+mn-ea"/>
          <a:cs typeface="+mn-cs"/>
        </a:defRPr>
      </a:lvl5pPr>
      <a:lvl6pPr marL="2218883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6pPr>
      <a:lvl7pPr marL="2622316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7pPr>
      <a:lvl8pPr marL="3025750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8pPr>
      <a:lvl9pPr marL="3429183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1pPr>
      <a:lvl2pPr marL="403433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2pPr>
      <a:lvl3pPr marL="806867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3pPr>
      <a:lvl4pPr marL="1210300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4pPr>
      <a:lvl5pPr marL="1613733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5pPr>
      <a:lvl6pPr marL="2017166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6pPr>
      <a:lvl7pPr marL="2420600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7pPr>
      <a:lvl8pPr marL="2824033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8pPr>
      <a:lvl9pPr marL="3227466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0" y="0"/>
            <a:ext cx="9144000" cy="6858000"/>
            <a:chOff x="0" y="0"/>
            <a:chExt cx="10058400" cy="7772400"/>
          </a:xfrm>
        </p:grpSpPr>
        <p:pic>
          <p:nvPicPr>
            <p:cNvPr id="8" name="Picture 7" descr="SupVision_PPT-Slide1BG_1-15-14(Blue).jp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0058400" cy="7772400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 userDrawn="1"/>
          </p:nvSpPr>
          <p:spPr>
            <a:xfrm>
              <a:off x="0" y="1541124"/>
              <a:ext cx="10058400" cy="62312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49505"/>
              <a:endParaRPr lang="en-US" sz="1765" dirty="0">
                <a:solidFill>
                  <a:prstClr val="white"/>
                </a:solidFill>
              </a:endParaRPr>
            </a:p>
          </p:txBody>
        </p:sp>
      </p:grpSp>
      <p:pic>
        <p:nvPicPr>
          <p:cNvPr id="9" name="Picture 8" descr="SupVision_PPT-HorizLogo_Color_1-10-14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7281" y="119530"/>
            <a:ext cx="1925045" cy="51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353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ctr" defTabSz="403433" rtl="0" eaLnBrk="1" latinLnBrk="0" hangingPunct="1">
        <a:spcBef>
          <a:spcPct val="0"/>
        </a:spcBef>
        <a:buNone/>
        <a:defRPr sz="388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2575" indent="-302575" algn="l" defTabSz="403433" rtl="0" eaLnBrk="1" latinLnBrk="0" hangingPunct="1">
        <a:spcBef>
          <a:spcPct val="20000"/>
        </a:spcBef>
        <a:buFont typeface="Arial"/>
        <a:buChar char="•"/>
        <a:defRPr sz="2824" kern="1200">
          <a:solidFill>
            <a:schemeClr val="tx1"/>
          </a:solidFill>
          <a:latin typeface="+mn-lt"/>
          <a:ea typeface="+mn-ea"/>
          <a:cs typeface="+mn-cs"/>
        </a:defRPr>
      </a:lvl1pPr>
      <a:lvl2pPr marL="655579" indent="-252146" algn="l" defTabSz="403433" rtl="0" eaLnBrk="1" latinLnBrk="0" hangingPunct="1">
        <a:spcBef>
          <a:spcPct val="20000"/>
        </a:spcBef>
        <a:buFont typeface="Arial"/>
        <a:buChar char="–"/>
        <a:defRPr sz="2471" kern="1200">
          <a:solidFill>
            <a:schemeClr val="tx1"/>
          </a:solidFill>
          <a:latin typeface="+mn-lt"/>
          <a:ea typeface="+mn-ea"/>
          <a:cs typeface="+mn-cs"/>
        </a:defRPr>
      </a:lvl2pPr>
      <a:lvl3pPr marL="1008583" indent="-201717" algn="l" defTabSz="403433" rtl="0" eaLnBrk="1" latinLnBrk="0" hangingPunct="1">
        <a:spcBef>
          <a:spcPct val="20000"/>
        </a:spcBef>
        <a:buFont typeface="Arial"/>
        <a:buChar char="•"/>
        <a:defRPr sz="2118" kern="1200">
          <a:solidFill>
            <a:schemeClr val="tx1"/>
          </a:solidFill>
          <a:latin typeface="+mn-lt"/>
          <a:ea typeface="+mn-ea"/>
          <a:cs typeface="+mn-cs"/>
        </a:defRPr>
      </a:lvl3pPr>
      <a:lvl4pPr marL="1412016" indent="-201717" algn="l" defTabSz="403433" rtl="0" eaLnBrk="1" latinLnBrk="0" hangingPunct="1">
        <a:spcBef>
          <a:spcPct val="20000"/>
        </a:spcBef>
        <a:buFont typeface="Arial"/>
        <a:buChar char="–"/>
        <a:defRPr sz="1765" kern="1200">
          <a:solidFill>
            <a:schemeClr val="tx1"/>
          </a:solidFill>
          <a:latin typeface="+mn-lt"/>
          <a:ea typeface="+mn-ea"/>
          <a:cs typeface="+mn-cs"/>
        </a:defRPr>
      </a:lvl4pPr>
      <a:lvl5pPr marL="1815450" indent="-201717" algn="l" defTabSz="403433" rtl="0" eaLnBrk="1" latinLnBrk="0" hangingPunct="1">
        <a:spcBef>
          <a:spcPct val="20000"/>
        </a:spcBef>
        <a:buFont typeface="Arial"/>
        <a:buChar char="»"/>
        <a:defRPr sz="1765" kern="1200">
          <a:solidFill>
            <a:schemeClr val="tx1"/>
          </a:solidFill>
          <a:latin typeface="+mn-lt"/>
          <a:ea typeface="+mn-ea"/>
          <a:cs typeface="+mn-cs"/>
        </a:defRPr>
      </a:lvl5pPr>
      <a:lvl6pPr marL="2218883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6pPr>
      <a:lvl7pPr marL="2622316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7pPr>
      <a:lvl8pPr marL="3025750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8pPr>
      <a:lvl9pPr marL="3429183" indent="-201717" algn="l" defTabSz="403433" rtl="0" eaLnBrk="1" latinLnBrk="0" hangingPunct="1">
        <a:spcBef>
          <a:spcPct val="20000"/>
        </a:spcBef>
        <a:buFont typeface="Arial"/>
        <a:buChar char="•"/>
        <a:defRPr sz="17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1pPr>
      <a:lvl2pPr marL="403433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2pPr>
      <a:lvl3pPr marL="806867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3pPr>
      <a:lvl4pPr marL="1210300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4pPr>
      <a:lvl5pPr marL="1613733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5pPr>
      <a:lvl6pPr marL="2017166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6pPr>
      <a:lvl7pPr marL="2420600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7pPr>
      <a:lvl8pPr marL="2824033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8pPr>
      <a:lvl9pPr marL="3227466" algn="l" defTabSz="403433" rtl="0" eaLnBrk="1" latinLnBrk="0" hangingPunct="1">
        <a:defRPr sz="15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Savings 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b="1" dirty="0"/>
              <a:t>Tax-advantaged savings account </a:t>
            </a:r>
            <a:r>
              <a:rPr lang="en-US" dirty="0"/>
              <a:t>available to employees who are enrolled in a </a:t>
            </a:r>
            <a:r>
              <a:rPr lang="en-US" b="1" dirty="0"/>
              <a:t>qualified high-deductible health plan</a:t>
            </a:r>
            <a:r>
              <a:rPr lang="en-US" dirty="0" smtClean="0"/>
              <a:t>.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Individuals </a:t>
            </a:r>
            <a:r>
              <a:rPr lang="en-US" dirty="0"/>
              <a:t>who are age 55 or older are eligible to make “catch-up” contributions up to $</a:t>
            </a:r>
            <a:r>
              <a:rPr lang="en-US" dirty="0" smtClean="0"/>
              <a:t>1,000</a:t>
            </a:r>
            <a:r>
              <a:rPr lang="en-US" dirty="0"/>
              <a:t>.</a:t>
            </a:r>
            <a:br>
              <a:rPr lang="en-US" dirty="0"/>
            </a:br>
            <a:r>
              <a:rPr lang="en-US" sz="800" dirty="0"/>
              <a:t>  </a:t>
            </a:r>
          </a:p>
          <a:p>
            <a:pPr>
              <a:defRPr/>
            </a:pPr>
            <a:r>
              <a:rPr lang="en-US" dirty="0"/>
              <a:t>The funds contributed to an account through payroll are not subject to federal or state income tax at the time of deposit. </a:t>
            </a:r>
            <a:br>
              <a:rPr lang="en-US" dirty="0"/>
            </a:br>
            <a:endParaRPr lang="en-US" sz="800" dirty="0"/>
          </a:p>
          <a:p>
            <a:pPr>
              <a:defRPr/>
            </a:pPr>
            <a:r>
              <a:rPr lang="en-US" dirty="0"/>
              <a:t>Funds roll over and accumulate year to year if not spent. </a:t>
            </a:r>
            <a:br>
              <a:rPr lang="en-US" dirty="0"/>
            </a:br>
            <a:endParaRPr lang="en-US" sz="800" dirty="0"/>
          </a:p>
          <a:p>
            <a:pPr>
              <a:defRPr/>
            </a:pPr>
            <a:r>
              <a:rPr lang="en-US" dirty="0"/>
              <a:t>HSAs are owned by the individual - it is your savings account</a:t>
            </a:r>
            <a:r>
              <a:rPr lang="en-US" dirty="0" smtClean="0"/>
              <a:t>.</a:t>
            </a:r>
            <a:endParaRPr lang="en-US" dirty="0"/>
          </a:p>
          <a:p>
            <a:pPr>
              <a:defRPr/>
            </a:pPr>
            <a:r>
              <a:rPr lang="en-US" dirty="0"/>
              <a:t>HSA funds may be used to pay for </a:t>
            </a:r>
            <a:r>
              <a:rPr lang="en-US" b="1" dirty="0"/>
              <a:t>qualified medical expenses</a:t>
            </a:r>
            <a:r>
              <a:rPr lang="en-US" dirty="0"/>
              <a:t> at any time without federal tax liability or penalty.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685226"/>
              </p:ext>
            </p:extLst>
          </p:nvPr>
        </p:nvGraphicFramePr>
        <p:xfrm>
          <a:off x="1676400" y="1828800"/>
          <a:ext cx="41148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lang="en-US" dirty="0" smtClean="0"/>
                        <a:t>HSA</a:t>
                      </a:r>
                      <a:r>
                        <a:rPr lang="en-US" baseline="0" dirty="0" smtClean="0"/>
                        <a:t> Contribution Limits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44">
                <a:tc>
                  <a:txBody>
                    <a:bodyPr/>
                    <a:lstStyle/>
                    <a:p>
                      <a:r>
                        <a:rPr lang="en-US" dirty="0" smtClean="0"/>
                        <a:t>Individual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$3,500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944">
                <a:tc>
                  <a:txBody>
                    <a:bodyPr/>
                    <a:lstStyle/>
                    <a:p>
                      <a:r>
                        <a:rPr lang="en-US" dirty="0" smtClean="0"/>
                        <a:t>Family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$7,000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792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Savings 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b="1" dirty="0"/>
              <a:t>Who is eligible for a Health Savings Account? </a:t>
            </a:r>
            <a:endParaRPr lang="en-US" dirty="0"/>
          </a:p>
          <a:p>
            <a:pPr lvl="1">
              <a:spcAft>
                <a:spcPts val="600"/>
              </a:spcAft>
              <a:defRPr/>
            </a:pPr>
            <a:r>
              <a:rPr lang="en-US" sz="2400" dirty="0"/>
              <a:t>Anyone who is:</a:t>
            </a:r>
          </a:p>
          <a:p>
            <a:pPr marL="800100" lvl="1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Covered by a high deductible health plan (HDHP)</a:t>
            </a:r>
          </a:p>
          <a:p>
            <a:pPr marL="800100" lvl="1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Not covered under another medical plan that is not an HDHP</a:t>
            </a:r>
          </a:p>
          <a:p>
            <a:pPr marL="800100" lvl="1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Not entitled to (eligible for AND enrolled in) Medicare Benefits; </a:t>
            </a:r>
            <a:r>
              <a:rPr lang="en-US" sz="2400" dirty="0" smtClean="0"/>
              <a:t>or</a:t>
            </a:r>
          </a:p>
          <a:p>
            <a:pPr marL="800100" lvl="1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b="1" dirty="0" smtClean="0"/>
              <a:t>If Eligible for Medicare, must waive Part A, B and D coverage to qualify to contribute to HSA</a:t>
            </a:r>
            <a:endParaRPr lang="en-US" sz="2400" b="1" dirty="0"/>
          </a:p>
          <a:p>
            <a:pPr marL="800100" lvl="1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Not eligible to be claimed on another persons tax return. </a:t>
            </a:r>
          </a:p>
        </p:txBody>
      </p:sp>
    </p:spTree>
    <p:extLst>
      <p:ext uri="{BB962C8B-B14F-4D97-AF65-F5344CB8AC3E}">
        <p14:creationId xmlns:p14="http://schemas.microsoft.com/office/powerpoint/2010/main" val="36803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8683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Medical Coverage (HSA – Cont’d)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955675"/>
            <a:ext cx="8229600" cy="52927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200" b="1" dirty="0" smtClean="0"/>
              <a:t>HSA Distribution Rules</a:t>
            </a:r>
          </a:p>
          <a:p>
            <a:pPr lvl="1" eaLnBrk="1" hangingPunct="1"/>
            <a:r>
              <a:rPr lang="en-US" altLang="en-US" sz="2200" dirty="0" smtClean="0"/>
              <a:t>Definition of Dependent Child for purposes of HSA Expenses:</a:t>
            </a:r>
          </a:p>
          <a:p>
            <a:pPr lvl="1" eaLnBrk="1" hangingPunct="1"/>
            <a:endParaRPr lang="en-US" altLang="en-US" sz="2200" dirty="0" smtClean="0"/>
          </a:p>
          <a:p>
            <a:pPr lvl="2"/>
            <a:r>
              <a:rPr lang="en-US" altLang="en-US" sz="2200" dirty="0" smtClean="0"/>
              <a:t>When the child is still a tax-dependent (up to age 19 or, if full-time student, age 24), then the child’s out-of-pocket medical expenses can be paid with your HSA. When your child is no longer a tax-dependent but on your medical insurance plan (through age 26), then your child’s out-of-pocket medical expenses CANNOT be paid with your HSA. </a:t>
            </a:r>
          </a:p>
          <a:p>
            <a:pPr lvl="2"/>
            <a:endParaRPr lang="en-US" altLang="en-US" sz="2200" dirty="0" smtClean="0"/>
          </a:p>
          <a:p>
            <a:pPr lvl="2"/>
            <a:r>
              <a:rPr lang="en-US" altLang="en-US" sz="2200" dirty="0" smtClean="0"/>
              <a:t>In order for a child that no longer meets the definition of dependent to be eligible to claim HSA expenses, they would need to set up their own HSA.</a:t>
            </a:r>
          </a:p>
          <a:p>
            <a:pPr lvl="1" eaLnBrk="1" hangingPunct="1"/>
            <a:endParaRPr lang="en-US" altLang="en-US" sz="2200" dirty="0" smtClean="0"/>
          </a:p>
          <a:p>
            <a:pPr eaLnBrk="1" hangingPunct="1"/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26082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2_Custom Content - Green Top No Swoos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7_Custom Design">
  <a:themeElements>
    <a:clrScheme name="UMR pallete">
      <a:dk1>
        <a:srgbClr val="1D2425"/>
      </a:dk1>
      <a:lt1>
        <a:srgbClr val="FFFFFF"/>
      </a:lt1>
      <a:dk2>
        <a:srgbClr val="288437"/>
      </a:dk2>
      <a:lt2>
        <a:srgbClr val="196B51"/>
      </a:lt2>
      <a:accent1>
        <a:srgbClr val="73CB55"/>
      </a:accent1>
      <a:accent2>
        <a:srgbClr val="0A6EA7"/>
      </a:accent2>
      <a:accent3>
        <a:srgbClr val="6D6951"/>
      </a:accent3>
      <a:accent4>
        <a:srgbClr val="A9A37C"/>
      </a:accent4>
      <a:accent5>
        <a:srgbClr val="1F9A9A"/>
      </a:accent5>
      <a:accent6>
        <a:srgbClr val="005A8E"/>
      </a:accent6>
      <a:hlink>
        <a:srgbClr val="8D8450"/>
      </a:hlink>
      <a:folHlink>
        <a:srgbClr val="D6E04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3">
        <a:dk1>
          <a:srgbClr val="1D2425"/>
        </a:dk1>
        <a:lt1>
          <a:srgbClr val="FFFFFF"/>
        </a:lt1>
        <a:dk2>
          <a:srgbClr val="1B7129"/>
        </a:dk2>
        <a:lt2>
          <a:srgbClr val="2C393E"/>
        </a:lt2>
        <a:accent1>
          <a:srgbClr val="88C754"/>
        </a:accent1>
        <a:accent2>
          <a:srgbClr val="00649D"/>
        </a:accent2>
        <a:accent3>
          <a:srgbClr val="FFFFFF"/>
        </a:accent3>
        <a:accent4>
          <a:srgbClr val="171D1E"/>
        </a:accent4>
        <a:accent5>
          <a:srgbClr val="C3E0B3"/>
        </a:accent5>
        <a:accent6>
          <a:srgbClr val="005A8E"/>
        </a:accent6>
        <a:hlink>
          <a:srgbClr val="8D8450"/>
        </a:hlink>
        <a:folHlink>
          <a:srgbClr val="1994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8_Custom Design">
  <a:themeElements>
    <a:clrScheme name="UMR pallete">
      <a:dk1>
        <a:srgbClr val="1D2425"/>
      </a:dk1>
      <a:lt1>
        <a:srgbClr val="FFFFFF"/>
      </a:lt1>
      <a:dk2>
        <a:srgbClr val="288437"/>
      </a:dk2>
      <a:lt2>
        <a:srgbClr val="196B51"/>
      </a:lt2>
      <a:accent1>
        <a:srgbClr val="73CB55"/>
      </a:accent1>
      <a:accent2>
        <a:srgbClr val="0A6EA7"/>
      </a:accent2>
      <a:accent3>
        <a:srgbClr val="6D6951"/>
      </a:accent3>
      <a:accent4>
        <a:srgbClr val="A9A37C"/>
      </a:accent4>
      <a:accent5>
        <a:srgbClr val="1F9A9A"/>
      </a:accent5>
      <a:accent6>
        <a:srgbClr val="005A8E"/>
      </a:accent6>
      <a:hlink>
        <a:srgbClr val="8D8450"/>
      </a:hlink>
      <a:folHlink>
        <a:srgbClr val="D6E04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3">
        <a:dk1>
          <a:srgbClr val="1D2425"/>
        </a:dk1>
        <a:lt1>
          <a:srgbClr val="FFFFFF"/>
        </a:lt1>
        <a:dk2>
          <a:srgbClr val="1B7129"/>
        </a:dk2>
        <a:lt2>
          <a:srgbClr val="2C393E"/>
        </a:lt2>
        <a:accent1>
          <a:srgbClr val="88C754"/>
        </a:accent1>
        <a:accent2>
          <a:srgbClr val="00649D"/>
        </a:accent2>
        <a:accent3>
          <a:srgbClr val="FFFFFF"/>
        </a:accent3>
        <a:accent4>
          <a:srgbClr val="171D1E"/>
        </a:accent4>
        <a:accent5>
          <a:srgbClr val="C3E0B3"/>
        </a:accent5>
        <a:accent6>
          <a:srgbClr val="005A8E"/>
        </a:accent6>
        <a:hlink>
          <a:srgbClr val="8D8450"/>
        </a:hlink>
        <a:folHlink>
          <a:srgbClr val="1994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Content - Blue Top No Swoos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Custom Content - Blue Bottom No Swoos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2_Custom Content - Blue Bottom No Swoos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3_Custom Content - Blue Bottom No Swoos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2_Custom Content - Blue Top No Swoos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1_Custom Content - Green Top No Swoos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3_Custom Content - Blue Top No Swoos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2983</TotalTime>
  <Words>248</Words>
  <Application>Microsoft Office PowerPoint</Application>
  <PresentationFormat>On-screen Show (4:3)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14</vt:i4>
      </vt:variant>
      <vt:variant>
        <vt:lpstr>Slide Titles</vt:lpstr>
      </vt:variant>
      <vt:variant>
        <vt:i4>3</vt:i4>
      </vt:variant>
    </vt:vector>
  </HeadingPairs>
  <TitlesOfParts>
    <vt:vector size="21" baseType="lpstr">
      <vt:lpstr>ＭＳ Ｐゴシック</vt:lpstr>
      <vt:lpstr>Arial</vt:lpstr>
      <vt:lpstr>Calibri</vt:lpstr>
      <vt:lpstr>Museo Sans 500</vt:lpstr>
      <vt:lpstr>Office Theme</vt:lpstr>
      <vt:lpstr>Custom Design</vt:lpstr>
      <vt:lpstr>1_Custom Content - Blue Top No Swoosh</vt:lpstr>
      <vt:lpstr>1_Custom Content - Blue Bottom No Swoosh</vt:lpstr>
      <vt:lpstr>2_Custom Content - Blue Bottom No Swoosh</vt:lpstr>
      <vt:lpstr>3_Custom Content - Blue Bottom No Swoosh</vt:lpstr>
      <vt:lpstr>2_Custom Content - Blue Top No Swoosh</vt:lpstr>
      <vt:lpstr>1_Custom Content - Green Top No Swoosh</vt:lpstr>
      <vt:lpstr>3_Custom Content - Blue Top No Swoosh</vt:lpstr>
      <vt:lpstr>2_Custom Content - Green Top No Swoosh</vt:lpstr>
      <vt:lpstr>Blank</vt:lpstr>
      <vt:lpstr>1_Blank</vt:lpstr>
      <vt:lpstr>7_Custom Design</vt:lpstr>
      <vt:lpstr>8_Custom Design</vt:lpstr>
      <vt:lpstr>Health Savings Account</vt:lpstr>
      <vt:lpstr>Health Savings Account</vt:lpstr>
      <vt:lpstr>Medical Coverage (HSA – Cont’d)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Illinois Workers’ Compensation</dc:title>
  <dc:creator>Margaret Bastick</dc:creator>
  <cp:keywords>Version1;7.9.14</cp:keywords>
  <cp:lastModifiedBy>Lien, Emelia</cp:lastModifiedBy>
  <cp:revision>257</cp:revision>
  <cp:lastPrinted>2018-10-18T03:56:26Z</cp:lastPrinted>
  <dcterms:created xsi:type="dcterms:W3CDTF">2014-07-09T19:56:03Z</dcterms:created>
  <dcterms:modified xsi:type="dcterms:W3CDTF">2020-01-15T15:22:37Z</dcterms:modified>
</cp:coreProperties>
</file>